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4" r:id="rId3"/>
    <p:sldId id="265" r:id="rId4"/>
    <p:sldId id="259" r:id="rId5"/>
    <p:sldId id="260" r:id="rId6"/>
    <p:sldId id="261" r:id="rId7"/>
    <p:sldId id="271" r:id="rId8"/>
    <p:sldId id="262" r:id="rId9"/>
    <p:sldId id="263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2" y="-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BB94434-CC66-4934-881A-8FAEFF73C3D5}" type="datetimeFigureOut">
              <a:rPr lang="ru-RU" smtClean="0"/>
              <a:t>16.11.20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16.11.20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16.11.20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16.11.20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16.11.20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16.11.20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16.11.20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16.11.20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16.11.20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16.11.20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94434-CC66-4934-881A-8FAEFF73C3D5}" type="datetimeFigureOut">
              <a:rPr lang="ru-RU" smtClean="0"/>
              <a:t>16.11.20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BB94434-CC66-4934-881A-8FAEFF73C3D5}" type="datetimeFigureOut">
              <a:rPr lang="ru-RU" smtClean="0"/>
              <a:t>16.11.20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878E0D5-98C0-4954-B481-45FA09F6B13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Глаголы прошедшего времени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875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024744" cy="1143000"/>
          </a:xfrm>
        </p:spPr>
        <p:txBody>
          <a:bodyPr/>
          <a:lstStyle/>
          <a:p>
            <a:r>
              <a:rPr lang="ru-RU" dirty="0" smtClean="0"/>
              <a:t>Стр.66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430937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807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1143000"/>
          </a:xfrm>
        </p:spPr>
        <p:txBody>
          <a:bodyPr/>
          <a:lstStyle/>
          <a:p>
            <a:r>
              <a:rPr lang="ru-RU" dirty="0" smtClean="0"/>
              <a:t>Работа с учебником.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0" y="1988840"/>
            <a:ext cx="9022845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156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1143000"/>
          </a:xfrm>
        </p:spPr>
        <p:txBody>
          <a:bodyPr/>
          <a:lstStyle/>
          <a:p>
            <a:r>
              <a:rPr lang="ru-RU" dirty="0" smtClean="0"/>
              <a:t>Работа с учебником.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835816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386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564" y="332656"/>
            <a:ext cx="7024744" cy="11430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9911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429000"/>
            <a:ext cx="4962525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149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7" y="116632"/>
            <a:ext cx="5397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Что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такое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глаго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л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15488" y="1023730"/>
            <a:ext cx="6021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Что он обозначает?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197" y="1933988"/>
            <a:ext cx="93859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На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какие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вопросы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отвечает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?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46404" y="2967335"/>
            <a:ext cx="923682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Каким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членом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предложения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бывает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68493" y="4869160"/>
            <a:ext cx="72678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Как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глагол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изменяется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7777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5966" y="476672"/>
            <a:ext cx="904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Глаголы настоящего времени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044005"/>
            <a:ext cx="3746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Что делает?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94064" y="2015445"/>
            <a:ext cx="39179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Что делают?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7842" y="2902079"/>
            <a:ext cx="331539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Единственное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число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01193" y="2902078"/>
            <a:ext cx="394819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Множественное </a:t>
            </a: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число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1371938"/>
            <a:ext cx="27975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вопросы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9716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НАЙДИ  ЛИШНИЙ  ГЛАГОЛ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718" y="1556792"/>
            <a:ext cx="7776864" cy="367668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</a:t>
            </a:r>
            <a:r>
              <a:rPr lang="ru-RU" sz="4400" b="1" dirty="0" smtClean="0">
                <a:solidFill>
                  <a:srgbClr val="002060"/>
                </a:solidFill>
              </a:rPr>
              <a:t>БЕГАТЬ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   ЧИТАЛ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   ПЕРЕШИТЬ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    СЛЕПИТЬ</a:t>
            </a:r>
          </a:p>
          <a:p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1484784"/>
            <a:ext cx="5616623" cy="38779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Неопределённая</a:t>
            </a: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Форма</a:t>
            </a:r>
          </a:p>
          <a:p>
            <a:pPr algn="ctr"/>
            <a:r>
              <a:rPr lang="ru-RU" sz="9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3032956"/>
            <a:ext cx="1800200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8144" y="3167102"/>
            <a:ext cx="9727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00200"/>
            <a:ext cx="8389596" cy="4525963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ФОРМА  ПРОШЕДШЕГО  ВРЕМЕНИ  ГЛАГОЛА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ПОКАЗЫВАЕТ,  ЧТО  </a:t>
            </a:r>
            <a:r>
              <a:rPr lang="ru-RU" b="1" u="sng" dirty="0" smtClean="0">
                <a:solidFill>
                  <a:srgbClr val="002060"/>
                </a:solidFill>
              </a:rPr>
              <a:t>ДЕЙСТВИЕ </a:t>
            </a:r>
            <a:r>
              <a:rPr lang="ru-RU" b="1" dirty="0" smtClean="0">
                <a:solidFill>
                  <a:srgbClr val="002060"/>
                </a:solidFill>
              </a:rPr>
              <a:t> ПРОИСХОДИЛО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ИЛИ ПРОИЗОШЛО   </a:t>
            </a:r>
            <a:r>
              <a:rPr lang="ru-RU" b="1" u="sng" dirty="0" smtClean="0">
                <a:solidFill>
                  <a:srgbClr val="002060"/>
                </a:solidFill>
              </a:rPr>
              <a:t>ДО МОМЕНТА  РЕЧИ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(ДО  ТОГО,  КАК  О  НЁМ  ЗАГОВОРИЛИ)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ПРИМЕТОЙ  ПРОШЕДШЕГО  ВРЕМЕНИ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ГЛАГОЛА  ЯВЛЯЕТСЯ  </a:t>
            </a:r>
            <a:r>
              <a:rPr lang="ru-RU" b="1" u="sng" dirty="0" smtClean="0">
                <a:solidFill>
                  <a:srgbClr val="002060"/>
                </a:solidFill>
              </a:rPr>
              <a:t>СУФФИКС  -Л- </a:t>
            </a:r>
            <a:r>
              <a:rPr lang="ru-RU" b="1" dirty="0" smtClean="0">
                <a:solidFill>
                  <a:srgbClr val="002060"/>
                </a:solidFill>
              </a:rPr>
              <a:t>КОТОРЫЙ  ТАК  И  НАЗЫВАЮТ  СУФФИКС  </a:t>
            </a:r>
            <a:r>
              <a:rPr lang="ru-RU" b="1" u="sng" dirty="0" smtClean="0">
                <a:solidFill>
                  <a:srgbClr val="002060"/>
                </a:solidFill>
              </a:rPr>
              <a:t>ПРОШЕДШЕГО  ВРЕМЕНИ  ГЛАГОЛА.</a:t>
            </a:r>
          </a:p>
          <a:p>
            <a:pPr>
              <a:buNone/>
            </a:pPr>
            <a:endParaRPr lang="ru-RU" b="1" u="sng" dirty="0">
              <a:solidFill>
                <a:srgbClr val="002060"/>
              </a:solidFill>
            </a:endParaRPr>
          </a:p>
          <a:p>
            <a:pPr>
              <a:buNone/>
            </a:pPr>
            <a:endParaRPr lang="ru-RU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ТАЯ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002060"/>
                </a:solidFill>
              </a:rPr>
              <a:t>,   БЕГА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002060"/>
                </a:solidFill>
              </a:rPr>
              <a:t>,   СПА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</a:t>
            </a:r>
            <a:r>
              <a:rPr lang="ru-RU" b="1" dirty="0" smtClean="0">
                <a:solidFill>
                  <a:srgbClr val="002060"/>
                </a:solidFill>
              </a:rPr>
              <a:t>,  ЧИТА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</a:t>
            </a:r>
          </a:p>
          <a:p>
            <a:pPr>
              <a:buNone/>
            </a:pPr>
            <a:endParaRPr lang="ru-RU" b="1" u="sng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6438928" y="2708350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6581804" y="2708350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6266795" y="4768641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5072066" y="4786321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3858966" y="4665918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2576961" y="4751634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2412330" y="4751634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3719498" y="4656394"/>
            <a:ext cx="276228" cy="152400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4929190" y="4751634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6111672" y="4733956"/>
            <a:ext cx="285752" cy="14287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88"/>
          <a:stretch/>
        </p:blipFill>
        <p:spPr bwMode="auto">
          <a:xfrm>
            <a:off x="323528" y="332656"/>
            <a:ext cx="8496944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696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СДЕЛАЙ   ВЫВОД: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2"/>
            <a:ext cx="8147248" cy="50154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СПАЛ- СПАЛИ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РЕШАЛ- РЕШАЛИ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СИДЕЛ- СИДЕЛИ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ИГРАЛ- ИГРАЛИ</a:t>
            </a: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В ПРОШЕДШЕМ  ВРЕМЕНИ  ГЛАГОЛЫ  ИЗМЕНЯЮТСЯ ПО ЧИСЛАМ.</a:t>
            </a: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вопроси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1812093"/>
            <a:ext cx="952500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СДЕЛАЙ   ВЫВОД: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7209249" cy="413182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ПИСАЛ- ПИСАЛА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ШУМЕЛ- ШУМЕЛА- ШУМЕЛО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ИГРАЛ- ИГРАЛА</a:t>
            </a: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В ПРОШЕДШЕМ ВРЕМЕНИ  ЕДИНСТВЕННОМ    ЧИСЛЕ ГЛАГОЛЫ ИЗМЕНЯЮТСЯ ПО РОДАМ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вопроси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2285992"/>
            <a:ext cx="952500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70</TotalTime>
  <Words>155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Остин</vt:lpstr>
      <vt:lpstr>Глаголы прошедшего времени</vt:lpstr>
      <vt:lpstr>Презентация PowerPoint</vt:lpstr>
      <vt:lpstr>Презентация PowerPoint</vt:lpstr>
      <vt:lpstr>НАЙДИ  ЛИШНИЙ  ГЛАГОЛ</vt:lpstr>
      <vt:lpstr>Презентация PowerPoint</vt:lpstr>
      <vt:lpstr>Презентация PowerPoint</vt:lpstr>
      <vt:lpstr>Презентация PowerPoint</vt:lpstr>
      <vt:lpstr>СДЕЛАЙ   ВЫВОД:</vt:lpstr>
      <vt:lpstr>СДЕЛАЙ   ВЫВОД:</vt:lpstr>
      <vt:lpstr>Стр.66</vt:lpstr>
      <vt:lpstr>Работа с учебником.</vt:lpstr>
      <vt:lpstr>Работа с учебником.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ВРЕМЯ   ГЛАГОЛА</dc:title>
  <dc:creator>кал</dc:creator>
  <cp:lastModifiedBy>1</cp:lastModifiedBy>
  <cp:revision>8</cp:revision>
  <dcterms:created xsi:type="dcterms:W3CDTF">2009-12-10T15:37:08Z</dcterms:created>
  <dcterms:modified xsi:type="dcterms:W3CDTF">2020-11-16T11:17:39Z</dcterms:modified>
</cp:coreProperties>
</file>