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4" r:id="rId6"/>
    <p:sldId id="260" r:id="rId7"/>
    <p:sldId id="261" r:id="rId8"/>
    <p:sldId id="262" r:id="rId9"/>
    <p:sldId id="263" r:id="rId10"/>
    <p:sldId id="264" r:id="rId11"/>
    <p:sldId id="265" r:id="rId12"/>
    <p:sldId id="275" r:id="rId13"/>
    <p:sldId id="266" r:id="rId14"/>
    <p:sldId id="267" r:id="rId15"/>
    <p:sldId id="268" r:id="rId16"/>
    <p:sldId id="276" r:id="rId17"/>
    <p:sldId id="269" r:id="rId18"/>
    <p:sldId id="277" r:id="rId19"/>
    <p:sldId id="270" r:id="rId20"/>
    <p:sldId id="271" r:id="rId21"/>
    <p:sldId id="272" r:id="rId22"/>
    <p:sldId id="273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867" autoAdjust="0"/>
    <p:restoredTop sz="94660"/>
  </p:normalViewPr>
  <p:slideViewPr>
    <p:cSldViewPr>
      <p:cViewPr varScale="1">
        <p:scale>
          <a:sx n="74" d="100"/>
          <a:sy n="74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88640"/>
            <a:ext cx="90364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«</a:t>
            </a:r>
            <a:r>
              <a:rPr lang="en-US" sz="3200" b="1" dirty="0" smtClean="0"/>
              <a:t>A trip to English Land</a:t>
            </a:r>
            <a:r>
              <a:rPr lang="ru-RU" sz="3200" b="1" dirty="0" smtClean="0"/>
              <a:t>»</a:t>
            </a:r>
          </a:p>
          <a:p>
            <a:pPr algn="ctr"/>
            <a:r>
              <a:rPr lang="ru-RU" sz="3200" b="1" dirty="0" smtClean="0"/>
              <a:t>«Путешествие в страну английского языка»</a:t>
            </a:r>
            <a:endParaRPr lang="ru-RU" sz="3200" b="1" dirty="0"/>
          </a:p>
        </p:txBody>
      </p:sp>
      <p:pic>
        <p:nvPicPr>
          <p:cNvPr id="1029" name="Picture 5" descr="C:\Users\Admin\Desktop\s120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063058"/>
            <a:ext cx="2871906" cy="179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s1200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80928"/>
            <a:ext cx="2871906" cy="215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dmin\Desktop\angliia-gorod-london-reka-temza-mos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39890"/>
            <a:ext cx="3716318" cy="232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dmin\Desktop\cc756f223e0d4be4b0212e332b10e1e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708920"/>
            <a:ext cx="2602211" cy="173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96600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3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345596"/>
            <a:ext cx="813690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Назови учебный предмет:</a:t>
            </a:r>
          </a:p>
          <a:p>
            <a:endParaRPr lang="ru-RU" sz="4000" b="1" dirty="0" smtClean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We draw and paint pictures. </a:t>
            </a:r>
            <a:endParaRPr lang="ru-RU" sz="40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 We translate texts</a:t>
            </a:r>
            <a:r>
              <a:rPr lang="ru-RU" sz="4000" dirty="0"/>
              <a:t>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 We run, jump, play games.</a:t>
            </a:r>
            <a:endParaRPr lang="ru-RU" sz="40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 We learn poems by heart.</a:t>
            </a:r>
            <a:endParaRPr lang="ru-RU" sz="40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 We write dictations</a:t>
            </a:r>
            <a:r>
              <a:rPr lang="ru-RU" sz="4000" dirty="0"/>
              <a:t>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 We study events in the past. </a:t>
            </a:r>
            <a:endParaRPr lang="ru-RU" sz="4000" dirty="0"/>
          </a:p>
          <a:p>
            <a:endParaRPr lang="ru-RU" sz="2800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Admin\Desktop\nedknig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3965" y="0"/>
            <a:ext cx="1060035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034" y="1556792"/>
            <a:ext cx="82089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Station 3</a:t>
            </a:r>
            <a:endParaRPr lang="ru-RU" sz="5400" b="1" dirty="0" smtClean="0"/>
          </a:p>
          <a:p>
            <a:pPr algn="ctr"/>
            <a:endParaRPr lang="en-US" sz="5400" b="1" dirty="0" smtClean="0"/>
          </a:p>
          <a:p>
            <a:pPr algn="ctr"/>
            <a:r>
              <a:rPr lang="en-US" sz="4400" b="1" dirty="0" smtClean="0"/>
              <a:t>Grammar </a:t>
            </a:r>
          </a:p>
          <a:p>
            <a:pPr algn="ctr"/>
            <a:r>
              <a:rPr lang="ru-RU" sz="4400" b="1" dirty="0" smtClean="0"/>
              <a:t>(Грамматическая)</a:t>
            </a:r>
            <a:endParaRPr lang="ru-RU" sz="4400" b="1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Вставьте глаголы</a:t>
            </a:r>
            <a:r>
              <a:rPr lang="en-US" sz="4000" b="1" dirty="0" smtClean="0"/>
              <a:t> </a:t>
            </a:r>
            <a:r>
              <a:rPr lang="en-US" sz="4000" b="1" i="1" dirty="0" smtClean="0">
                <a:solidFill>
                  <a:schemeClr val="accent6"/>
                </a:solidFill>
              </a:rPr>
              <a:t>am/is/are/have got/has got/can</a:t>
            </a:r>
            <a:r>
              <a:rPr lang="ru-RU" sz="4000" b="1" dirty="0" smtClean="0"/>
              <a:t> в предложения: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I … a nice cat.</a:t>
            </a:r>
            <a:endParaRPr lang="ru-RU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She … dance well.</a:t>
            </a:r>
            <a:endParaRPr lang="ru-RU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They … good workers.</a:t>
            </a:r>
            <a:endParaRPr lang="ru-RU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My friend … a student of the University.</a:t>
            </a:r>
            <a:endParaRPr lang="ru-RU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err="1" smtClean="0"/>
              <a:t>Malvina</a:t>
            </a:r>
            <a:r>
              <a:rPr lang="en-US" sz="3200" dirty="0" smtClean="0"/>
              <a:t> … a dog.</a:t>
            </a:r>
            <a:endParaRPr lang="ru-RU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Who … cooking dinner now?</a:t>
            </a:r>
            <a:endParaRPr lang="ru-RU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There … a lot of tomatoes in the fridge.</a:t>
            </a:r>
            <a:endParaRPr lang="ru-RU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We … speak English well.</a:t>
            </a:r>
            <a:endParaRPr lang="ru-RU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You … cross the road there.</a:t>
            </a:r>
            <a:endParaRPr lang="ru-RU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We … buy vegetables at the market.</a:t>
            </a:r>
            <a:endParaRPr lang="ru-RU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The students … writing a test now.</a:t>
            </a:r>
            <a:endParaRPr lang="ru-RU" sz="3200" dirty="0" smtClean="0"/>
          </a:p>
          <a:p>
            <a:endParaRPr lang="ru-RU" sz="5400" dirty="0" smtClean="0"/>
          </a:p>
          <a:p>
            <a:endParaRPr lang="ru-RU" sz="5400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Admin\Desktop\depositphotos_5204680-Three-children-with-opened-bo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9439" y="0"/>
            <a:ext cx="1113658" cy="110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188640"/>
            <a:ext cx="9036496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Составьте предложения из набора словоформ: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There / a / in / the / is / room / table.</a:t>
            </a:r>
            <a:endParaRPr lang="ru-RU" sz="28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can / I / well / speak / English.</a:t>
            </a:r>
            <a:endParaRPr lang="ru-RU" sz="28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in / wear / a / pupils / Britain / uniform.</a:t>
            </a:r>
            <a:endParaRPr lang="ru-RU" sz="28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tasty / Granny / now / is / pizza / cooking.</a:t>
            </a:r>
            <a:endParaRPr lang="ru-RU" sz="28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likes / friend / orange / my / juice.</a:t>
            </a:r>
            <a:endParaRPr lang="ru-RU" sz="28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you / how / are / old?</a:t>
            </a:r>
            <a:endParaRPr lang="ru-RU" sz="28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will / month / children / to / next / Moscow / go.</a:t>
            </a:r>
            <a:endParaRPr lang="ru-RU" sz="28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never / he / late / is / school / to.</a:t>
            </a:r>
            <a:endParaRPr lang="ru-RU" sz="28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at / we / bread / can / baker’s / the / buy.</a:t>
            </a:r>
            <a:endParaRPr lang="ru-RU" sz="28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turn / you / here / can’t / left.</a:t>
            </a:r>
            <a:endParaRPr lang="ru-RU" sz="28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doing / what / now / are / you?</a:t>
            </a:r>
            <a:endParaRPr lang="ru-RU" sz="28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/>
              <a:t>read / she / to / stories / likes / detective.</a:t>
            </a:r>
            <a:endParaRPr lang="ru-RU" sz="2800" dirty="0"/>
          </a:p>
          <a:p>
            <a:endParaRPr lang="ru-RU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\Desktop\s1200 (5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907605" y="0"/>
            <a:ext cx="1236395" cy="148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1" y="260647"/>
            <a:ext cx="896448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Множественное число существительных:</a:t>
            </a:r>
          </a:p>
          <a:p>
            <a:pPr marL="457200" indent="-457200">
              <a:buFont typeface="Wingdings" pitchFamily="2" charset="2"/>
              <a:buChar char="§"/>
            </a:pPr>
            <a:endParaRPr lang="en-US" sz="40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One </a:t>
            </a:r>
            <a:r>
              <a:rPr lang="en-US" sz="3200" dirty="0"/>
              <a:t>book – two …</a:t>
            </a:r>
            <a:endParaRPr lang="ru-RU" sz="32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/>
              <a:t> </a:t>
            </a:r>
            <a:r>
              <a:rPr lang="en-US" sz="3200" dirty="0" smtClean="0"/>
              <a:t>One </a:t>
            </a:r>
            <a:r>
              <a:rPr lang="en-US" sz="3200" dirty="0"/>
              <a:t>child – three …</a:t>
            </a:r>
            <a:endParaRPr lang="ru-RU" sz="32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/>
              <a:t> </a:t>
            </a:r>
            <a:r>
              <a:rPr lang="en-US" sz="3200" dirty="0" smtClean="0"/>
              <a:t>One </a:t>
            </a:r>
            <a:r>
              <a:rPr lang="en-US" sz="3200" dirty="0"/>
              <a:t>fish – ten …</a:t>
            </a:r>
            <a:endParaRPr lang="ru-RU" sz="32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/>
              <a:t> </a:t>
            </a:r>
            <a:r>
              <a:rPr lang="en-US" sz="3200" dirty="0" smtClean="0"/>
              <a:t>One </a:t>
            </a:r>
            <a:r>
              <a:rPr lang="en-US" sz="3200" dirty="0"/>
              <a:t>apple – three …</a:t>
            </a:r>
            <a:endParaRPr lang="ru-RU" sz="32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/>
              <a:t> </a:t>
            </a:r>
            <a:r>
              <a:rPr lang="en-US" sz="3200" dirty="0" smtClean="0"/>
              <a:t>One </a:t>
            </a:r>
            <a:r>
              <a:rPr lang="en-US" sz="3200" dirty="0"/>
              <a:t>foot – two …</a:t>
            </a:r>
            <a:endParaRPr lang="ru-RU" sz="32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/>
              <a:t> </a:t>
            </a:r>
            <a:r>
              <a:rPr lang="en-US" sz="3200" dirty="0" smtClean="0"/>
              <a:t>One </a:t>
            </a:r>
            <a:r>
              <a:rPr lang="en-US" sz="3200" dirty="0"/>
              <a:t>woman – four …</a:t>
            </a:r>
            <a:endParaRPr lang="ru-RU" sz="32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 </a:t>
            </a:r>
            <a:r>
              <a:rPr lang="en-US" sz="3200" dirty="0"/>
              <a:t>One mouse – two …</a:t>
            </a:r>
            <a:endParaRPr lang="ru-RU" sz="3200" dirty="0"/>
          </a:p>
        </p:txBody>
      </p:sp>
      <p:pic>
        <p:nvPicPr>
          <p:cNvPr id="7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dmin\Desktop\hello_html_3372a2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701"/>
            <a:ext cx="1538330" cy="125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6210" y="1412776"/>
            <a:ext cx="889248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Station 4</a:t>
            </a:r>
            <a:endParaRPr lang="ru-RU" sz="5400" b="1" dirty="0" smtClean="0"/>
          </a:p>
          <a:p>
            <a:pPr algn="ctr"/>
            <a:endParaRPr lang="en-US" sz="4400" b="1" dirty="0" smtClean="0"/>
          </a:p>
          <a:p>
            <a:pPr algn="ctr"/>
            <a:r>
              <a:rPr lang="en-US" sz="4400" b="1" dirty="0" smtClean="0"/>
              <a:t>Proverbs </a:t>
            </a:r>
          </a:p>
          <a:p>
            <a:pPr algn="ctr"/>
            <a:r>
              <a:rPr lang="en-US" sz="4400" b="1" dirty="0" smtClean="0"/>
              <a:t>(</a:t>
            </a:r>
            <a:r>
              <a:rPr lang="ru-RU" sz="4400" b="1" dirty="0" smtClean="0"/>
              <a:t>Пословицы и поговорки)</a:t>
            </a:r>
            <a:endParaRPr lang="ru-RU" sz="4400" b="1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8892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 smtClean="0"/>
              <a:t>Live and learn.</a:t>
            </a:r>
            <a:endParaRPr lang="ru-RU" sz="4000" dirty="0" smtClean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 smtClean="0"/>
              <a:t>Better late than never.</a:t>
            </a:r>
            <a:endParaRPr lang="ru-RU" sz="4000" dirty="0" smtClean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 smtClean="0"/>
              <a:t>Well begun is half done.  </a:t>
            </a:r>
            <a:endParaRPr lang="ru-RU" sz="4000" dirty="0" smtClean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 smtClean="0"/>
              <a:t>There is no place like home.</a:t>
            </a:r>
            <a:endParaRPr lang="ru-RU" sz="4000" dirty="0" smtClean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 smtClean="0"/>
              <a:t>All is well that ends well.</a:t>
            </a:r>
            <a:endParaRPr lang="ru-RU" sz="4000" dirty="0" smtClean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 smtClean="0"/>
              <a:t>It is never too late to learn. </a:t>
            </a:r>
            <a:endParaRPr lang="ru-RU" sz="4000" dirty="0" smtClean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 smtClean="0"/>
              <a:t>Two heads are better than one. </a:t>
            </a:r>
            <a:endParaRPr lang="ru-RU" sz="4000" dirty="0" smtClean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 smtClean="0"/>
              <a:t>Rome was not built in a day.  </a:t>
            </a:r>
            <a:endParaRPr lang="ru-RU" sz="4000" dirty="0" smtClean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 smtClean="0"/>
              <a:t>East or West, home is best.</a:t>
            </a:r>
            <a:endParaRPr lang="ru-RU" sz="4000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\Desktop\nedknig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3965" y="0"/>
            <a:ext cx="1060035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16" y="1484784"/>
            <a:ext cx="906128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Station 5</a:t>
            </a:r>
            <a:endParaRPr lang="ru-RU" sz="5400" b="1" dirty="0" smtClean="0"/>
          </a:p>
          <a:p>
            <a:pPr algn="ctr"/>
            <a:endParaRPr lang="en-US" sz="4400" b="1" dirty="0" smtClean="0"/>
          </a:p>
          <a:p>
            <a:pPr algn="ctr"/>
            <a:r>
              <a:rPr lang="en-US" sz="4400" b="1" dirty="0" smtClean="0"/>
              <a:t>Riddles </a:t>
            </a:r>
          </a:p>
          <a:p>
            <a:pPr algn="ctr"/>
            <a:r>
              <a:rPr lang="en-US" sz="4400" b="1" dirty="0" smtClean="0"/>
              <a:t>(</a:t>
            </a:r>
            <a:r>
              <a:rPr lang="ru-RU" sz="4400" b="1" dirty="0" smtClean="0"/>
              <a:t>Загадки)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202" y="1191894"/>
            <a:ext cx="9036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2800" dirty="0"/>
              <a:t> </a:t>
            </a:r>
            <a:endParaRPr lang="ru-RU" sz="2800" dirty="0"/>
          </a:p>
          <a:p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7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16" y="357166"/>
            <a:ext cx="906128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/>
              <a:t>I am black and red and blue.</a:t>
            </a:r>
            <a:endParaRPr lang="ru-RU" sz="2800" dirty="0" smtClean="0"/>
          </a:p>
          <a:p>
            <a:r>
              <a:rPr lang="en-US" sz="2800" dirty="0" smtClean="0"/>
              <a:t>I draw everything for you.  </a:t>
            </a:r>
            <a:endParaRPr lang="ru-RU" sz="2800" dirty="0" smtClean="0"/>
          </a:p>
          <a:p>
            <a:endParaRPr lang="ru-RU" sz="28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/>
              <a:t>I do not know the ABC</a:t>
            </a:r>
            <a:endParaRPr lang="ru-RU" sz="2800" dirty="0" smtClean="0"/>
          </a:p>
          <a:p>
            <a:r>
              <a:rPr lang="en-US" sz="2800" dirty="0" smtClean="0"/>
              <a:t>But I am writing</a:t>
            </a:r>
            <a:endParaRPr lang="ru-RU" sz="2800" dirty="0" smtClean="0"/>
          </a:p>
          <a:p>
            <a:r>
              <a:rPr lang="en-US" sz="2800" dirty="0" smtClean="0"/>
              <a:t>As you see.  </a:t>
            </a:r>
            <a:endParaRPr lang="ru-RU" sz="2800" dirty="0" smtClean="0"/>
          </a:p>
          <a:p>
            <a:endParaRPr lang="ru-RU" sz="28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/>
              <a:t>It runs but has no legs.  </a:t>
            </a:r>
            <a:endParaRPr lang="ru-RU" sz="2800" dirty="0" smtClean="0"/>
          </a:p>
          <a:p>
            <a:pPr marL="285750" indent="-285750">
              <a:buFont typeface="Wingdings" pitchFamily="2" charset="2"/>
              <a:buChar char="§"/>
            </a:pPr>
            <a:endParaRPr lang="ru-RU" sz="28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/>
              <a:t>What can you hear</a:t>
            </a:r>
            <a:endParaRPr lang="ru-RU" sz="2800" dirty="0" smtClean="0"/>
          </a:p>
          <a:p>
            <a:r>
              <a:rPr lang="en-US" sz="2800" dirty="0" smtClean="0"/>
              <a:t>But not see?  </a:t>
            </a:r>
            <a:endParaRPr lang="ru-RU" sz="2800" dirty="0" smtClean="0"/>
          </a:p>
          <a:p>
            <a:endParaRPr lang="ru-RU" sz="28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/>
              <a:t>I am yellow. I am made from milk. You eat me with bread</a:t>
            </a:r>
            <a:r>
              <a:rPr lang="en-US" sz="2000" dirty="0" smtClean="0"/>
              <a:t>.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202" y="1191894"/>
            <a:ext cx="9036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2800" dirty="0"/>
              <a:t> </a:t>
            </a:r>
            <a:endParaRPr lang="ru-RU" sz="2800" dirty="0"/>
          </a:p>
          <a:p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7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17082" y="5949280"/>
            <a:ext cx="1362545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dmin\Desktop\fafffc7aade962aa6ab0bd42d8145df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4354" y="0"/>
            <a:ext cx="1012179" cy="10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260648"/>
            <a:ext cx="770485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800" dirty="0"/>
              <a:t>This is the season</a:t>
            </a:r>
            <a:endParaRPr lang="ru-RU" sz="2800" dirty="0"/>
          </a:p>
          <a:p>
            <a:r>
              <a:rPr lang="en-US" sz="2800" dirty="0"/>
              <a:t>When days are cool</a:t>
            </a:r>
            <a:endParaRPr lang="ru-RU" sz="2800" dirty="0"/>
          </a:p>
          <a:p>
            <a:r>
              <a:rPr lang="en-US" sz="2800" dirty="0"/>
              <a:t>When we eat apples</a:t>
            </a:r>
            <a:endParaRPr lang="ru-RU" sz="2800" dirty="0"/>
          </a:p>
          <a:p>
            <a:r>
              <a:rPr lang="en-US" sz="2800" dirty="0"/>
              <a:t>And go to school.     </a:t>
            </a:r>
            <a:endParaRPr lang="ru-RU" sz="2800" dirty="0"/>
          </a:p>
          <a:p>
            <a:pPr marL="285750" indent="-285750">
              <a:buFont typeface="Wingdings" pitchFamily="2" charset="2"/>
              <a:buChar char="§"/>
            </a:pPr>
            <a:endParaRPr lang="ru-RU" sz="28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/>
              <a:t>It </a:t>
            </a:r>
            <a:r>
              <a:rPr lang="en-US" sz="2800" dirty="0"/>
              <a:t>is yellow, red and sweet</a:t>
            </a:r>
            <a:endParaRPr lang="ru-RU" sz="2800" dirty="0"/>
          </a:p>
          <a:p>
            <a:r>
              <a:rPr lang="en-US" sz="2800" dirty="0"/>
              <a:t>And it is good to eat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r>
              <a:rPr lang="en-US" sz="2800" dirty="0" smtClean="0"/>
              <a:t>      </a:t>
            </a:r>
            <a:r>
              <a:rPr lang="en-US" sz="2800" dirty="0"/>
              <a:t> </a:t>
            </a:r>
            <a:endParaRPr lang="ru-RU" sz="28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What has arms and legs but no head? 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§"/>
            </a:pPr>
            <a:endParaRPr lang="en-US" sz="28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/>
              <a:t>Higher </a:t>
            </a:r>
            <a:r>
              <a:rPr lang="en-US" sz="2800" dirty="0"/>
              <a:t>than a house,</a:t>
            </a:r>
            <a:endParaRPr lang="ru-RU" sz="2800" dirty="0"/>
          </a:p>
          <a:p>
            <a:r>
              <a:rPr lang="en-US" sz="2800" dirty="0" smtClean="0"/>
              <a:t>Higher</a:t>
            </a:r>
            <a:r>
              <a:rPr lang="ru-RU" sz="2800" dirty="0" smtClean="0"/>
              <a:t> </a:t>
            </a:r>
            <a:r>
              <a:rPr lang="en-US" sz="2800" dirty="0" smtClean="0"/>
              <a:t>than </a:t>
            </a:r>
            <a:r>
              <a:rPr lang="en-US" sz="2800" dirty="0"/>
              <a:t>a </a:t>
            </a:r>
            <a:r>
              <a:rPr lang="en-US" sz="2800" dirty="0" smtClean="0"/>
              <a:t>tree.</a:t>
            </a:r>
            <a:endParaRPr lang="ru-RU" sz="2800" dirty="0"/>
          </a:p>
          <a:p>
            <a:r>
              <a:rPr lang="en-US" sz="2800" dirty="0"/>
              <a:t>Oh! What ever can that be?  </a:t>
            </a:r>
            <a:endParaRPr lang="ru-RU" sz="2800" dirty="0" smtClean="0"/>
          </a:p>
          <a:p>
            <a:endParaRPr lang="ru-RU" sz="2800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\Desktop\depositphotos_5204680-Three-children-with-opened-bo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9439" y="0"/>
            <a:ext cx="1113658" cy="110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332656"/>
            <a:ext cx="820891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Путешествие по станциям:</a:t>
            </a:r>
          </a:p>
          <a:p>
            <a:endParaRPr lang="ru-RU" sz="32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u="sng" dirty="0" smtClean="0"/>
              <a:t>Station 1</a:t>
            </a:r>
            <a:r>
              <a:rPr lang="en-US" sz="3200" dirty="0" smtClean="0"/>
              <a:t>  Phonetic (</a:t>
            </a:r>
            <a:r>
              <a:rPr lang="ru-RU" sz="3200" dirty="0" smtClean="0"/>
              <a:t>Фонетическая)</a:t>
            </a:r>
            <a:endParaRPr lang="en-US" sz="32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u="sng" dirty="0" smtClean="0"/>
              <a:t>Station 2</a:t>
            </a:r>
            <a:r>
              <a:rPr lang="en-US" sz="3200" dirty="0" smtClean="0"/>
              <a:t>  Lexical</a:t>
            </a:r>
            <a:r>
              <a:rPr lang="ru-RU" sz="3200" dirty="0" smtClean="0"/>
              <a:t> (Лексическая)</a:t>
            </a:r>
            <a:endParaRPr lang="en-US" sz="32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u="sng" dirty="0" smtClean="0"/>
              <a:t>Station 3</a:t>
            </a:r>
            <a:r>
              <a:rPr lang="en-US" sz="3200" dirty="0" smtClean="0"/>
              <a:t>  Grammar</a:t>
            </a:r>
            <a:r>
              <a:rPr lang="ru-RU" sz="3200" dirty="0" smtClean="0"/>
              <a:t> (Грамматическая)</a:t>
            </a:r>
            <a:endParaRPr lang="en-US" sz="3200" u="sng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u="sng" dirty="0" smtClean="0"/>
              <a:t>Station 4</a:t>
            </a:r>
            <a:r>
              <a:rPr lang="en-US" sz="3200" dirty="0" smtClean="0"/>
              <a:t>  Proverbs</a:t>
            </a:r>
            <a:r>
              <a:rPr lang="ru-RU" sz="3200" dirty="0" smtClean="0"/>
              <a:t> (Пословицы и поговорки)</a:t>
            </a:r>
            <a:endParaRPr lang="en-US" sz="3200" u="sng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u="sng" dirty="0" smtClean="0"/>
              <a:t>Station 5</a:t>
            </a:r>
            <a:r>
              <a:rPr lang="en-US" sz="3200" dirty="0" smtClean="0"/>
              <a:t>  Riddles</a:t>
            </a:r>
            <a:r>
              <a:rPr lang="ru-RU" sz="3200" dirty="0"/>
              <a:t> </a:t>
            </a:r>
            <a:r>
              <a:rPr lang="ru-RU" sz="3200" dirty="0" smtClean="0"/>
              <a:t>(Загадки)</a:t>
            </a:r>
            <a:endParaRPr lang="en-US" sz="3200" u="sng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u="sng" dirty="0" smtClean="0"/>
              <a:t>Station 6</a:t>
            </a:r>
            <a:r>
              <a:rPr lang="en-US" sz="3200" dirty="0" smtClean="0"/>
              <a:t>  Poetical</a:t>
            </a:r>
            <a:r>
              <a:rPr lang="ru-RU" sz="3200" dirty="0" smtClean="0"/>
              <a:t> (Поэтическая)</a:t>
            </a:r>
            <a:endParaRPr lang="en-US" sz="3200" u="sng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3200" u="sng" dirty="0" smtClean="0"/>
              <a:t>Station 7</a:t>
            </a:r>
            <a:r>
              <a:rPr lang="en-US" sz="3200" dirty="0" smtClean="0"/>
              <a:t>  Reading</a:t>
            </a:r>
            <a:r>
              <a:rPr lang="ru-RU" sz="3200" dirty="0" smtClean="0"/>
              <a:t> (Чтение)</a:t>
            </a:r>
            <a:endParaRPr lang="ru-RU" sz="3200" u="sng" dirty="0" smtClean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151179"/>
            <a:ext cx="856895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It can be big or small</a:t>
            </a:r>
            <a:endParaRPr lang="ru-RU" sz="2800" dirty="0"/>
          </a:p>
          <a:p>
            <a:r>
              <a:rPr lang="en-US" sz="2800" dirty="0"/>
              <a:t>It is white or bright</a:t>
            </a:r>
            <a:endParaRPr lang="ru-RU" sz="2800" dirty="0"/>
          </a:p>
          <a:p>
            <a:r>
              <a:rPr lang="en-US" sz="2800" dirty="0"/>
              <a:t>It has a smell.</a:t>
            </a:r>
            <a:endParaRPr lang="ru-RU" sz="2800" dirty="0"/>
          </a:p>
          <a:p>
            <a:r>
              <a:rPr lang="en-US" sz="2800" dirty="0"/>
              <a:t>There are many of them in spring and summer.</a:t>
            </a:r>
            <a:endParaRPr lang="ru-RU" sz="2800" dirty="0"/>
          </a:p>
          <a:p>
            <a:r>
              <a:rPr lang="en-US" sz="2800" dirty="0"/>
              <a:t>Girls and women like them very much.           </a:t>
            </a:r>
            <a:endParaRPr lang="ru-RU" sz="2800" dirty="0"/>
          </a:p>
          <a:p>
            <a:r>
              <a:rPr lang="en-US" sz="2800" dirty="0"/>
              <a:t> </a:t>
            </a:r>
            <a:endParaRPr lang="ru-RU" sz="28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I am cold.</a:t>
            </a:r>
            <a:endParaRPr lang="ru-RU" sz="2800" dirty="0"/>
          </a:p>
          <a:p>
            <a:r>
              <a:rPr lang="en-US" sz="2800" dirty="0"/>
              <a:t>I am white.</a:t>
            </a:r>
            <a:endParaRPr lang="ru-RU" sz="2800" dirty="0"/>
          </a:p>
          <a:p>
            <a:r>
              <a:rPr lang="en-US" sz="2800" dirty="0"/>
              <a:t>I am funny.</a:t>
            </a:r>
            <a:endParaRPr lang="ru-RU" sz="2800" dirty="0"/>
          </a:p>
          <a:p>
            <a:r>
              <a:rPr lang="en-US" sz="2800" dirty="0"/>
              <a:t>I live in winter.</a:t>
            </a:r>
            <a:endParaRPr lang="ru-RU" sz="2800" dirty="0"/>
          </a:p>
          <a:p>
            <a:r>
              <a:rPr lang="en-US" sz="2800" dirty="0"/>
              <a:t>I do not live in summer.</a:t>
            </a:r>
            <a:endParaRPr lang="ru-RU" sz="2800" dirty="0"/>
          </a:p>
          <a:p>
            <a:r>
              <a:rPr lang="en-US" sz="2800" dirty="0"/>
              <a:t>I have got a head, a nose, eyes, arms,</a:t>
            </a:r>
            <a:endParaRPr lang="ru-RU" sz="2800" dirty="0"/>
          </a:p>
          <a:p>
            <a:r>
              <a:rPr lang="en-US" sz="2800" dirty="0"/>
              <a:t>But I am not a man.</a:t>
            </a:r>
            <a:endParaRPr lang="ru-RU" sz="2800" dirty="0"/>
          </a:p>
          <a:p>
            <a:r>
              <a:rPr lang="en-US" sz="2800" dirty="0"/>
              <a:t>I am made of snow.</a:t>
            </a:r>
            <a:endParaRPr lang="ru-RU" sz="2800" dirty="0"/>
          </a:p>
          <a:p>
            <a:r>
              <a:rPr lang="en-US" sz="2800" dirty="0"/>
              <a:t>What am I?                 </a:t>
            </a:r>
            <a:endParaRPr lang="ru-RU" sz="2800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\Desktop\s1200 (5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907605" y="0"/>
            <a:ext cx="1236395" cy="148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45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93" y="1772816"/>
            <a:ext cx="914309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Station 6</a:t>
            </a:r>
            <a:endParaRPr lang="ru-RU" sz="5400" b="1" dirty="0" smtClean="0"/>
          </a:p>
          <a:p>
            <a:pPr algn="ctr"/>
            <a:endParaRPr lang="en-US" sz="4400" b="1" dirty="0" smtClean="0"/>
          </a:p>
          <a:p>
            <a:pPr algn="ctr"/>
            <a:r>
              <a:rPr lang="en-US" sz="4400" b="1" dirty="0" smtClean="0"/>
              <a:t>Poetical </a:t>
            </a:r>
          </a:p>
          <a:p>
            <a:pPr algn="ctr"/>
            <a:r>
              <a:rPr lang="en-US" sz="4400" b="1" dirty="0" smtClean="0"/>
              <a:t>(</a:t>
            </a:r>
            <a:r>
              <a:rPr lang="ru-RU" sz="4400" b="1" dirty="0" smtClean="0"/>
              <a:t>Поэтическая)</a:t>
            </a:r>
            <a:endParaRPr lang="ru-RU" sz="4400" b="1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4593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5720" y="1643050"/>
            <a:ext cx="867555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Station 7</a:t>
            </a:r>
            <a:endParaRPr lang="ru-RU" sz="5400" b="1" dirty="0" smtClean="0"/>
          </a:p>
          <a:p>
            <a:pPr algn="ctr"/>
            <a:endParaRPr lang="en-US" sz="4400" b="1" dirty="0" smtClean="0"/>
          </a:p>
          <a:p>
            <a:pPr algn="ctr"/>
            <a:r>
              <a:rPr lang="en-US" sz="4400" b="1" dirty="0" smtClean="0"/>
              <a:t>Reading </a:t>
            </a:r>
          </a:p>
          <a:p>
            <a:pPr algn="ctr"/>
            <a:r>
              <a:rPr lang="en-US" sz="4400" b="1" dirty="0" smtClean="0"/>
              <a:t>(</a:t>
            </a:r>
            <a:r>
              <a:rPr lang="ru-RU" sz="4400" b="1" dirty="0" smtClean="0"/>
              <a:t>Чтение)</a:t>
            </a:r>
            <a:endParaRPr lang="ru-RU" sz="4400" b="1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45932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адпись 1"/>
          <p:cNvSpPr txBox="1"/>
          <p:nvPr/>
        </p:nvSpPr>
        <p:spPr>
          <a:xfrm>
            <a:off x="1357290" y="428604"/>
            <a:ext cx="6259284" cy="5253023"/>
          </a:xfrm>
          <a:prstGeom prst="rect">
            <a:avLst/>
          </a:prstGeom>
          <a:noFill/>
          <a:ln>
            <a:noFill/>
          </a:ln>
        </p:spPr>
        <p:txBody>
          <a:bodyPr rot="0" spcFirstLastPara="1" vert="horz" wrap="square" lIns="91440" tIns="45720" rIns="91440" bIns="45720" numCol="1" spcCol="0" rtlCol="0" fromWordArt="0" anchor="t" anchorCtr="0" forceAA="0" compatLnSpc="1">
            <a:prstTxWarp prst="textCircl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/>
                <a:ea typeface="Calibri"/>
                <a:cs typeface="Times New Roman"/>
              </a:rPr>
              <a:t>IWOULDLIKETOVISITLONDONIWISHYOUGOODLUCKHELLOIAMMIKEILIKETOSTUDYATSCHOOLMYFAVOURITESUBJECTISENGLISH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dmin\Desktop\ab6d7ff11bd2b3f6d1bbdb03dff535d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7930" y="0"/>
            <a:ext cx="1226070" cy="122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4593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16632"/>
            <a:ext cx="8572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/>
              <a:t>Good work!</a:t>
            </a:r>
            <a:endParaRPr lang="ru-RU" sz="6600" b="1" dirty="0"/>
          </a:p>
        </p:txBody>
      </p:sp>
      <p:pic>
        <p:nvPicPr>
          <p:cNvPr id="3074" name="Picture 2" descr="C:\Users\Admin\Desktop\Kartinki_pro_smaylik-ulybka_32_051725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548" y="1052736"/>
            <a:ext cx="7620000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4593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0414" y="1340768"/>
            <a:ext cx="896358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Station 1</a:t>
            </a:r>
            <a:endParaRPr lang="ru-RU" sz="6000" b="1" dirty="0" smtClean="0"/>
          </a:p>
          <a:p>
            <a:pPr algn="ctr"/>
            <a:endParaRPr lang="en-US" sz="4400" b="1" dirty="0" smtClean="0"/>
          </a:p>
          <a:p>
            <a:pPr algn="ctr"/>
            <a:r>
              <a:rPr lang="en-US" sz="4400" b="1" dirty="0" smtClean="0"/>
              <a:t>Phonetic </a:t>
            </a:r>
          </a:p>
          <a:p>
            <a:pPr algn="ctr"/>
            <a:r>
              <a:rPr lang="en-US" sz="4400" b="1" dirty="0" smtClean="0"/>
              <a:t>(</a:t>
            </a:r>
            <a:r>
              <a:rPr lang="ru-RU" sz="4400" b="1" dirty="0" smtClean="0"/>
              <a:t>Фонетическая)</a:t>
            </a:r>
            <a:endParaRPr lang="ru-RU" sz="4400" b="1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700808"/>
            <a:ext cx="885698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Station 2</a:t>
            </a:r>
            <a:endParaRPr lang="ru-RU" sz="5400" b="1" dirty="0" smtClean="0"/>
          </a:p>
          <a:p>
            <a:pPr algn="ctr"/>
            <a:endParaRPr lang="en-US" sz="4400" b="1" dirty="0" smtClean="0"/>
          </a:p>
          <a:p>
            <a:pPr algn="ctr"/>
            <a:r>
              <a:rPr lang="en-US" sz="4400" b="1" dirty="0" smtClean="0"/>
              <a:t>Lexical </a:t>
            </a:r>
          </a:p>
          <a:p>
            <a:pPr algn="ctr"/>
            <a:r>
              <a:rPr lang="ru-RU" sz="4400" b="1" dirty="0" smtClean="0"/>
              <a:t>(Лексическая)</a:t>
            </a:r>
            <a:endParaRPr lang="ru-RU" sz="4400" b="1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7016" y="428604"/>
            <a:ext cx="88569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Собери слова из букв:</a:t>
            </a:r>
          </a:p>
          <a:p>
            <a:endParaRPr lang="ru-RU" sz="4000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 err="1" smtClean="0"/>
              <a:t>ehotmr</a:t>
            </a:r>
            <a:r>
              <a:rPr lang="en-US" sz="4000" dirty="0" smtClean="0"/>
              <a:t> –</a:t>
            </a:r>
            <a:endParaRPr lang="ru-RU" sz="4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 err="1" smtClean="0"/>
              <a:t>nickthe</a:t>
            </a:r>
            <a:r>
              <a:rPr lang="en-US" sz="4000" dirty="0" smtClean="0"/>
              <a:t> –</a:t>
            </a:r>
            <a:endParaRPr lang="ru-RU" sz="4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 err="1" smtClean="0"/>
              <a:t>oiyhdla</a:t>
            </a:r>
            <a:r>
              <a:rPr lang="en-US" sz="4000" dirty="0" smtClean="0"/>
              <a:t> –</a:t>
            </a:r>
            <a:endParaRPr lang="ru-RU" sz="4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 err="1" smtClean="0"/>
              <a:t>ryatp</a:t>
            </a:r>
            <a:r>
              <a:rPr lang="en-US" sz="4000" dirty="0" smtClean="0"/>
              <a:t> –</a:t>
            </a:r>
            <a:endParaRPr lang="ru-RU" sz="4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 err="1" smtClean="0"/>
              <a:t>lotpap</a:t>
            </a:r>
            <a:r>
              <a:rPr lang="en-US" sz="4000" dirty="0" smtClean="0"/>
              <a:t> –</a:t>
            </a:r>
            <a:endParaRPr lang="ru-RU" sz="4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 err="1" smtClean="0"/>
              <a:t>etdtnsu</a:t>
            </a:r>
            <a:r>
              <a:rPr lang="en-US" sz="4000" dirty="0" smtClean="0"/>
              <a:t> –</a:t>
            </a:r>
            <a:endParaRPr lang="ru-RU" sz="4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 err="1" smtClean="0"/>
              <a:t>neslso</a:t>
            </a:r>
            <a:r>
              <a:rPr lang="en-US" sz="4000" dirty="0" smtClean="0"/>
              <a:t> –</a:t>
            </a:r>
            <a:endParaRPr lang="ru-RU" sz="4000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dmin\Desktop\s1200 (5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907605" y="0"/>
            <a:ext cx="1236395" cy="148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0450" y="228123"/>
            <a:ext cx="8833550" cy="640175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4000" b="1" dirty="0" smtClean="0"/>
              <a:t>Антонимы:</a:t>
            </a:r>
          </a:p>
          <a:p>
            <a:endParaRPr lang="ru-RU" sz="4000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tall –</a:t>
            </a: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big –</a:t>
            </a: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morning –</a:t>
            </a: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black –</a:t>
            </a: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good –</a:t>
            </a: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nice –</a:t>
            </a: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yes –</a:t>
            </a: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hello </a:t>
            </a:r>
            <a:r>
              <a:rPr lang="en-US" sz="4000" dirty="0" smtClean="0"/>
              <a:t>–</a:t>
            </a:r>
            <a:endParaRPr lang="ru-RU" sz="4000" dirty="0" smtClean="0"/>
          </a:p>
          <a:p>
            <a:pPr marL="285750" indent="-285750">
              <a:buFont typeface="Wingdings" pitchFamily="2" charset="2"/>
              <a:buChar char="§"/>
            </a:pPr>
            <a:endParaRPr lang="ru-RU" sz="4000" dirty="0" smtClean="0"/>
          </a:p>
          <a:p>
            <a:pPr marL="285750" indent="-285750">
              <a:buFont typeface="Wingdings" pitchFamily="2" charset="2"/>
              <a:buChar char="§"/>
            </a:pP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happy –</a:t>
            </a: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near –</a:t>
            </a: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true –</a:t>
            </a: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old –</a:t>
            </a:r>
            <a:endParaRPr lang="ru-RU" sz="40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4000" dirty="0"/>
              <a:t>hot –</a:t>
            </a:r>
            <a:endParaRPr lang="ru-RU" sz="4000" dirty="0"/>
          </a:p>
          <a:p>
            <a:endParaRPr lang="ru-RU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dmin\Desktop\ab6d7ff11bd2b3f6d1bbdb03dff535d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7027" y="0"/>
            <a:ext cx="1226070" cy="122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9144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Исключи лишнее слово в строчке:</a:t>
            </a:r>
          </a:p>
          <a:p>
            <a:endParaRPr lang="ru-RU" sz="4000" b="1" dirty="0" smtClean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a cap , a bag , a dress , a jacket </a:t>
            </a:r>
            <a:endParaRPr lang="ru-RU" sz="40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a table , a face , a sofa , a chair </a:t>
            </a:r>
            <a:endParaRPr lang="ru-RU" sz="40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a hospital , a bank , a library , a worker </a:t>
            </a:r>
            <a:endParaRPr lang="ru-RU" sz="40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a lemon , a carrot , an apple , a banana</a:t>
            </a:r>
            <a:endParaRPr lang="ru-RU" sz="40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old , warm , name , happy </a:t>
            </a:r>
            <a:endParaRPr lang="ru-RU" sz="40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coffee , skate , juice , tea </a:t>
            </a:r>
            <a:endParaRPr lang="ru-RU" sz="4000" dirty="0"/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4000" dirty="0"/>
              <a:t>nice , tall , ugly ,beautiful </a:t>
            </a:r>
            <a:endParaRPr lang="ru-RU" sz="4000" dirty="0"/>
          </a:p>
          <a:p>
            <a:pPr marL="457200" indent="-457200"/>
            <a:r>
              <a:rPr lang="en-US" sz="2800" dirty="0"/>
              <a:t> </a:t>
            </a:r>
            <a:endParaRPr lang="ru-RU" sz="2800" dirty="0"/>
          </a:p>
          <a:p>
            <a:endParaRPr lang="ru-RU" sz="2800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Admin\Desktop\fafffc7aade962aa6ab0bd42d8145df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4354" y="0"/>
            <a:ext cx="1012179" cy="105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3036" y="188641"/>
            <a:ext cx="7992888" cy="624786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4000" b="1" dirty="0" smtClean="0"/>
              <a:t>Рифма:</a:t>
            </a:r>
          </a:p>
          <a:p>
            <a:endParaRPr lang="ru-RU" sz="40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bad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cow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day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toy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fox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bag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cat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hot </a:t>
            </a:r>
            <a:r>
              <a:rPr lang="en-US" sz="4000" dirty="0" smtClean="0"/>
              <a:t>–</a:t>
            </a:r>
            <a:endParaRPr lang="ru-RU" sz="4000" dirty="0" smtClean="0"/>
          </a:p>
          <a:p>
            <a:pPr marL="457200" indent="-457200">
              <a:buFont typeface="Wingdings" pitchFamily="2" charset="2"/>
              <a:buChar char="§"/>
            </a:pPr>
            <a:endParaRPr lang="ru-RU" sz="4000" dirty="0" smtClean="0"/>
          </a:p>
          <a:p>
            <a:pPr marL="457200" indent="-457200">
              <a:buFont typeface="Wingdings" pitchFamily="2" charset="2"/>
              <a:buChar char="§"/>
            </a:pP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name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pen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mouse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short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park –</a:t>
            </a:r>
            <a:endParaRPr lang="ru-RU" sz="40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4000" dirty="0"/>
              <a:t>book –</a:t>
            </a:r>
            <a:endParaRPr lang="ru-RU" sz="4000" dirty="0"/>
          </a:p>
          <a:p>
            <a:endParaRPr lang="ru-RU" sz="4000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386281"/>
            <a:ext cx="2206712" cy="14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Admin\Desktop\hello_html_3372a26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701"/>
            <a:ext cx="1538330" cy="125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Admin\Desktop\s1200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66" y="0"/>
            <a:ext cx="9143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Расшифруй фразу, используя алфавит:</a:t>
            </a:r>
            <a:endParaRPr lang="en-US" sz="4000" b="1" dirty="0" smtClean="0"/>
          </a:p>
          <a:p>
            <a:endParaRPr lang="en-US" sz="40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Aa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(1) Bb(2) Cc(3)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Dd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(4)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Ee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(5) Ff(6)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Gg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(7)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Hh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(8) Ii(9)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Jj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(10)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Kk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(11)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Ll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(12) Mm(13)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Nn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(14)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Oo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(15) Pp(16)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Qq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(17)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Rr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(18) Ss(19)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Tt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(20)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Uu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(21) Vv(22)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Ww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(23) Xx(24)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Yy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(25) </a:t>
            </a:r>
            <a:r>
              <a:rPr lang="en-US" sz="40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Zz</a:t>
            </a:r>
            <a:r>
              <a:rPr lang="en-US" sz="4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(26</a:t>
            </a:r>
            <a:r>
              <a:rPr lang="en-US" sz="4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40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23 . 5 * 12 . 15 . 22 . 5 * 5 . 14 . 7 . 12 . 9 . 19 . 8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endParaRPr lang="ru-RU" sz="2800" dirty="0"/>
          </a:p>
        </p:txBody>
      </p:sp>
      <p:pic>
        <p:nvPicPr>
          <p:cNvPr id="6" name="Picture 2" descr="C:\Users\Admin\Desktop\d20f83ee6933aa1ea047fe5cbd9c1f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287" y="5517232"/>
            <a:ext cx="2206712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05653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785</Words>
  <Application>Microsoft Office PowerPoint</Application>
  <PresentationFormat>Экран (4:3)</PresentationFormat>
  <Paragraphs>196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Биология</dc:creator>
  <cp:lastModifiedBy>Учитель информатики</cp:lastModifiedBy>
  <cp:revision>13</cp:revision>
  <dcterms:created xsi:type="dcterms:W3CDTF">2019-02-08T07:47:34Z</dcterms:created>
  <dcterms:modified xsi:type="dcterms:W3CDTF">2019-02-15T05:31:31Z</dcterms:modified>
</cp:coreProperties>
</file>