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Союз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428736"/>
            <a:ext cx="6400800" cy="492922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Союз – </a:t>
            </a:r>
          </a:p>
          <a:p>
            <a:pPr algn="l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служебная часть речи, которая связывает между собой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однородные члены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предложения или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простые предложения в составе сложного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Дверь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тихонько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отворилась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царевн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очутилась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светлой горнице.</a:t>
            </a:r>
          </a:p>
          <a:p>
            <a:pPr algn="l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Ветер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морю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гуляет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кораблик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подгоняет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Союз</a:t>
            </a:r>
            <a:b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Союзы </a:t>
            </a:r>
          </a:p>
          <a:p>
            <a:pPr algn="ctr">
              <a:buNone/>
            </a:pP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3143240" y="1500174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00628" y="1500174"/>
            <a:ext cx="100013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142976" y="2071678"/>
            <a:ext cx="3071834" cy="3429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Сочинительные.</a:t>
            </a: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этой школе преподавались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науки,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некоторые виды искусства.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071678"/>
            <a:ext cx="3071834" cy="3429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Подчинительные.</a:t>
            </a: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Прошло немало времени,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прежде чем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Шолохов стал писателем.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Союз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покрасить пасхальное яйцо, можно использовать луковую кожуру.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ледник опустились сумерки, и пойти куда глаза глядят я не осмелился.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яме, на самом её дне лежал не то свёрток, не то почерневшее полено.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он, мятежный, просит бури, как будто в бурях есть покой.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Долина реки прямая, в нижней части открытая и каменистая.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Союз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эту материю лучше бы выкрасить в какой-нибудь практичный цвет.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Оттого что вы дадите ему денег, никто счастливее не станет.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Наша кошка пропала, зато появился щенок, которого тут же полюбила вся семья.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был художником, притом известным.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Никогда не понимал, зачем здесь стоят эти решётки.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Бросьте шутить, или я обижусь.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Портной спустился во двор и пил кофе по-турецки, который сюда ему принесла жена.</a:t>
            </a:r>
          </a:p>
          <a:p>
            <a:pPr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Союз 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142984"/>
            <a:ext cx="3857652" cy="4857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Союзы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являются членами предложения.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отвечают на вопросы.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несут лексической (смысловой) нагрузки.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1142984"/>
            <a:ext cx="3643338" cy="478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Союзные слова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Являются членами предложения.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Отвечают на вопросы и несут лексическую нагрузку.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Являются местоимениями или наречиями. </a:t>
            </a:r>
          </a:p>
          <a:p>
            <a:pPr algn="ctr"/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Союз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который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всегда является союзным словом (местоимением).</a:t>
            </a:r>
          </a:p>
          <a:p>
            <a:pPr>
              <a:buNone/>
            </a:pP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часто снился дом,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котором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я жил ребёнком.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котором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бы заменяет слово «дом»: 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часто снился дом. В этом доме [</a:t>
            </a:r>
            <a:r>
              <a:rPr lang="ru-RU" sz="40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=в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котором] я жил ребёнком.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Союз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Наконец, я узнал,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скрывалось за той стеной.</a:t>
            </a:r>
          </a:p>
          <a:p>
            <a:pPr>
              <a:buNone/>
            </a:pP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Союзное слово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выражено местоимением и обозначает нечто сокрытое за стеной. К нему можно задать вопрос.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Когда мать была в отъезде, мы весело проводили время.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Я знаю, когда ты придёшь.</a:t>
            </a:r>
          </a:p>
          <a:p>
            <a:pPr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Союз и союзное слово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подошли к дому, где живёт моя подруга.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знаю, что завтра ты будешь смотреть фильм.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знаю, что ты будешь завтра делать.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Весна придёт, когда зацветут подснежники.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Скажи, когда придёт весна?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видела, как падают звёзды.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 мне, как падают звёзды?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ухожу туда, откуда никто не возвращается живым.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Табор уходит в степь длинной цепочкой, отчего степь кажется словно перерезанной.</a:t>
            </a:r>
          </a:p>
          <a:p>
            <a:pPr>
              <a:buNone/>
            </a:pP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443</Words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Союз</vt:lpstr>
      <vt:lpstr>Союз </vt:lpstr>
      <vt:lpstr>Союз</vt:lpstr>
      <vt:lpstr>Союз</vt:lpstr>
      <vt:lpstr>Союз </vt:lpstr>
      <vt:lpstr>Союз</vt:lpstr>
      <vt:lpstr>Союз</vt:lpstr>
      <vt:lpstr>Союз и союзное слово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Союз</dc:title>
  <cp:lastModifiedBy>тома</cp:lastModifiedBy>
  <cp:revision>7</cp:revision>
  <dcterms:modified xsi:type="dcterms:W3CDTF">2013-03-31T12:31:15Z</dcterms:modified>
</cp:coreProperties>
</file>