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1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78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4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1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9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1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93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83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17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780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0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1EE8E-407D-451A-88B3-6A7C80EF3AD0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F5B0B-29C2-4DE0-8ED9-450C6EDB9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75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812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2020-11-18T13:32:48Z</dcterms:created>
  <dcterms:modified xsi:type="dcterms:W3CDTF">2020-11-18T13:36:20Z</dcterms:modified>
</cp:coreProperties>
</file>