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7A997F9-95FB-4659-9B8E-92AA3BE9083B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088C6D0-AF6F-48E6-B30D-F6F80455E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АЗБУКА МАСТЕРСТВА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996952"/>
            <a:ext cx="8062912" cy="158417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«Велика Россия наша,</a:t>
            </a:r>
          </a:p>
          <a:p>
            <a:pPr algn="l"/>
            <a:r>
              <a:rPr lang="ru-RU" dirty="0" smtClean="0"/>
              <a:t>И талантлив наш народ,</a:t>
            </a:r>
          </a:p>
          <a:p>
            <a:pPr algn="l"/>
            <a:r>
              <a:rPr lang="ru-RU" dirty="0" smtClean="0"/>
              <a:t>Об искусницах – умельцах</a:t>
            </a:r>
          </a:p>
          <a:p>
            <a:pPr algn="l"/>
            <a:r>
              <a:rPr lang="ru-RU" dirty="0" smtClean="0"/>
              <a:t>На весь мир молва идёт!».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9721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Азбука мастерства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7" y="836710"/>
          <a:ext cx="7848872" cy="5112572"/>
        </p:xfrm>
        <a:graphic>
          <a:graphicData uri="http://schemas.openxmlformats.org/drawingml/2006/table">
            <a:tbl>
              <a:tblPr/>
              <a:tblGrid>
                <a:gridCol w="1307969"/>
                <a:gridCol w="1307969"/>
                <a:gridCol w="1307969"/>
                <a:gridCol w="1307969"/>
                <a:gridCol w="1308498"/>
                <a:gridCol w="1308498"/>
              </a:tblGrid>
              <a:tr h="127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О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З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Ю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Ф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Б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Ж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М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Д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Ш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Э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Г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С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Я</a:t>
                      </a:r>
                      <a:endParaRPr lang="ru-RU" sz="2000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</TotalTime>
  <Words>48</Words>
  <Application>Microsoft Office PowerPoint</Application>
  <PresentationFormat>Экран (4:3)</PresentationFormat>
  <Paragraphs>54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Яркая</vt:lpstr>
      <vt:lpstr>АЗБУКА МАСТЕРСТВА</vt:lpstr>
      <vt:lpstr>Азбука мастерства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МАСТЕРСТВА</dc:title>
  <dc:creator>User</dc:creator>
  <cp:lastModifiedBy>User</cp:lastModifiedBy>
  <cp:revision>4</cp:revision>
  <dcterms:created xsi:type="dcterms:W3CDTF">2014-02-12T15:29:01Z</dcterms:created>
  <dcterms:modified xsi:type="dcterms:W3CDTF">2014-02-19T13:06:35Z</dcterms:modified>
</cp:coreProperties>
</file>