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9" r:id="rId4"/>
    <p:sldId id="257" r:id="rId5"/>
    <p:sldId id="260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84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Животные Камчатского края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хищники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566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камчатский бурый медведь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322" y="1556792"/>
            <a:ext cx="7607300" cy="5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8175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камчатская лиса-огнёвка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338741"/>
            <a:ext cx="7713895" cy="5536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7437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камчатский соболь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9686" y="1412776"/>
            <a:ext cx="6613922" cy="531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8109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камчатская росомаха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352549"/>
            <a:ext cx="7873976" cy="5170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9051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калан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604480" cy="4755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59405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101</TotalTime>
  <Words>14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Ясность</vt:lpstr>
      <vt:lpstr>Животные Камчатского края</vt:lpstr>
      <vt:lpstr>камчатский бурый медведь</vt:lpstr>
      <vt:lpstr>камчатская лиса-огнёвка</vt:lpstr>
      <vt:lpstr>камчатский соболь</vt:lpstr>
      <vt:lpstr>камчатская росомаха</vt:lpstr>
      <vt:lpstr>калан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</cp:revision>
  <dcterms:created xsi:type="dcterms:W3CDTF">2020-11-11T01:51:12Z</dcterms:created>
  <dcterms:modified xsi:type="dcterms:W3CDTF">2020-11-18T02:39:57Z</dcterms:modified>
</cp:coreProperties>
</file>