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52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B4C4-D2B8-41A0-B707-FF91A3F5181A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24E2-032D-45A2-9131-2DB6C0186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54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B4C4-D2B8-41A0-B707-FF91A3F5181A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24E2-032D-45A2-9131-2DB6C0186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994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B4C4-D2B8-41A0-B707-FF91A3F5181A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24E2-032D-45A2-9131-2DB6C0186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384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B4C4-D2B8-41A0-B707-FF91A3F5181A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24E2-032D-45A2-9131-2DB6C0186B9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298410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B4C4-D2B8-41A0-B707-FF91A3F5181A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24E2-032D-45A2-9131-2DB6C0186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1127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B4C4-D2B8-41A0-B707-FF91A3F5181A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24E2-032D-45A2-9131-2DB6C0186B9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38739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B4C4-D2B8-41A0-B707-FF91A3F5181A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24E2-032D-45A2-9131-2DB6C0186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6131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B4C4-D2B8-41A0-B707-FF91A3F5181A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24E2-032D-45A2-9131-2DB6C0186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0443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B4C4-D2B8-41A0-B707-FF91A3F5181A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24E2-032D-45A2-9131-2DB6C0186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41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B4C4-D2B8-41A0-B707-FF91A3F5181A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24E2-032D-45A2-9131-2DB6C0186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326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B4C4-D2B8-41A0-B707-FF91A3F5181A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24E2-032D-45A2-9131-2DB6C0186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803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B4C4-D2B8-41A0-B707-FF91A3F5181A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24E2-032D-45A2-9131-2DB6C0186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608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B4C4-D2B8-41A0-B707-FF91A3F5181A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24E2-032D-45A2-9131-2DB6C0186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511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B4C4-D2B8-41A0-B707-FF91A3F5181A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24E2-032D-45A2-9131-2DB6C0186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858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B4C4-D2B8-41A0-B707-FF91A3F5181A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24E2-032D-45A2-9131-2DB6C0186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622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B4C4-D2B8-41A0-B707-FF91A3F5181A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24E2-032D-45A2-9131-2DB6C0186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021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AB4C4-D2B8-41A0-B707-FF91A3F5181A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024E2-032D-45A2-9131-2DB6C0186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902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63AB4C4-D2B8-41A0-B707-FF91A3F5181A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36024E2-032D-45A2-9131-2DB6C0186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4450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83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34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821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593677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Century Gothic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группа Ягодки</dc:creator>
  <cp:lastModifiedBy>группа Ягодки</cp:lastModifiedBy>
  <cp:revision>4</cp:revision>
  <dcterms:created xsi:type="dcterms:W3CDTF">2020-11-18T10:29:57Z</dcterms:created>
  <dcterms:modified xsi:type="dcterms:W3CDTF">2020-11-18T10:49:55Z</dcterms:modified>
</cp:coreProperties>
</file>