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8" r:id="rId1"/>
  </p:sldMasterIdLst>
  <p:sldIdLst>
    <p:sldId id="256" r:id="rId2"/>
    <p:sldId id="257" r:id="rId3"/>
    <p:sldId id="258" r:id="rId4"/>
    <p:sldId id="259" r:id="rId5"/>
    <p:sldId id="260" r:id="rId6"/>
    <p:sldId id="261" r:id="rId7"/>
    <p:sldId id="264" r:id="rId8"/>
    <p:sldId id="262" r:id="rId9"/>
    <p:sldId id="263"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64" autoAdjust="0"/>
    <p:restoredTop sz="94660"/>
  </p:normalViewPr>
  <p:slideViewPr>
    <p:cSldViewPr snapToGrid="0">
      <p:cViewPr varScale="1">
        <p:scale>
          <a:sx n="70" d="100"/>
          <a:sy n="70" d="100"/>
        </p:scale>
        <p:origin x="-132" y="-4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F694E5-2D81-418D-AA1B-CBF2C93FAFEF}" type="doc">
      <dgm:prSet loTypeId="urn:microsoft.com/office/officeart/2005/8/layout/cycle6" loCatId="cycle" qsTypeId="urn:microsoft.com/office/officeart/2005/8/quickstyle/simple1" qsCatId="simple" csTypeId="urn:microsoft.com/office/officeart/2005/8/colors/colorful4" csCatId="colorful" phldr="1"/>
      <dgm:spPr/>
      <dgm:t>
        <a:bodyPr/>
        <a:lstStyle/>
        <a:p>
          <a:endParaRPr lang="ru-RU"/>
        </a:p>
      </dgm:t>
    </dgm:pt>
    <dgm:pt modelId="{203BB872-6D52-4B9A-AFD0-36438043CEA8}">
      <dgm:prSet phldrT="[Текст]"/>
      <dgm:spPr/>
      <dgm:t>
        <a:bodyPr/>
        <a:lstStyle/>
        <a:p>
          <a:r>
            <a:rPr lang="ru-RU">
              <a:solidFill>
                <a:sysClr val="windowText" lastClr="000000"/>
              </a:solidFill>
            </a:rPr>
            <a:t>консультационный центр</a:t>
          </a:r>
        </a:p>
      </dgm:t>
    </dgm:pt>
    <dgm:pt modelId="{CA258F52-B57D-442D-A353-FEF088F8D19F}" type="parTrans" cxnId="{72AD37CE-B508-4377-B6BE-61C969D1480C}">
      <dgm:prSet/>
      <dgm:spPr/>
      <dgm:t>
        <a:bodyPr/>
        <a:lstStyle/>
        <a:p>
          <a:endParaRPr lang="ru-RU"/>
        </a:p>
      </dgm:t>
    </dgm:pt>
    <dgm:pt modelId="{51ECBAB2-780F-497C-8BD9-FA41BA968BE1}" type="sibTrans" cxnId="{72AD37CE-B508-4377-B6BE-61C969D1480C}">
      <dgm:prSet/>
      <dgm:spPr/>
      <dgm:t>
        <a:bodyPr/>
        <a:lstStyle/>
        <a:p>
          <a:endParaRPr lang="ru-RU"/>
        </a:p>
      </dgm:t>
    </dgm:pt>
    <dgm:pt modelId="{54A7ECFD-3828-4560-B197-CEEAF49CA7AB}">
      <dgm:prSet phldrT="[Текст]"/>
      <dgm:spPr>
        <a:solidFill>
          <a:schemeClr val="accent1">
            <a:lumMod val="40000"/>
            <a:lumOff val="60000"/>
          </a:schemeClr>
        </a:solidFill>
      </dgm:spPr>
      <dgm:t>
        <a:bodyPr/>
        <a:lstStyle/>
        <a:p>
          <a:r>
            <a:rPr lang="ru-RU">
              <a:solidFill>
                <a:sysClr val="windowText" lastClr="000000"/>
              </a:solidFill>
            </a:rPr>
            <a:t>центр игровой поддержки ребенка</a:t>
          </a:r>
        </a:p>
      </dgm:t>
    </dgm:pt>
    <dgm:pt modelId="{C681E48C-E1C5-4108-B3D1-961BB98B2F84}" type="parTrans" cxnId="{C14ED254-ABFE-41E1-906D-7AB30A0D2152}">
      <dgm:prSet/>
      <dgm:spPr/>
      <dgm:t>
        <a:bodyPr/>
        <a:lstStyle/>
        <a:p>
          <a:endParaRPr lang="ru-RU"/>
        </a:p>
      </dgm:t>
    </dgm:pt>
    <dgm:pt modelId="{001FCF27-F1F8-4743-B3A5-D8838B7EA696}" type="sibTrans" cxnId="{C14ED254-ABFE-41E1-906D-7AB30A0D2152}">
      <dgm:prSet/>
      <dgm:spPr/>
      <dgm:t>
        <a:bodyPr/>
        <a:lstStyle/>
        <a:p>
          <a:endParaRPr lang="ru-RU"/>
        </a:p>
      </dgm:t>
    </dgm:pt>
    <dgm:pt modelId="{B2293CD4-AE76-481B-A505-4F7A8D095F98}">
      <dgm:prSet phldrT="[Текст]"/>
      <dgm:spPr>
        <a:solidFill>
          <a:srgbClr val="FF0000"/>
        </a:solidFill>
      </dgm:spPr>
      <dgm:t>
        <a:bodyPr/>
        <a:lstStyle/>
        <a:p>
          <a:pPr>
            <a:buClrTx/>
            <a:buSzTx/>
            <a:buFont typeface="Arial" panose="020B0604020202020204" pitchFamily="34" charset="0"/>
            <a:buChar char="•"/>
          </a:pPr>
          <a:r>
            <a:rPr lang="ru-RU">
              <a:solidFill>
                <a:sysClr val="windowText" lastClr="000000"/>
              </a:solidFill>
            </a:rPr>
            <a:t>группы кратковременного пребывания</a:t>
          </a:r>
        </a:p>
      </dgm:t>
    </dgm:pt>
    <dgm:pt modelId="{A6F6238B-A0F0-4B99-A774-C58F3ABE4CEE}" type="parTrans" cxnId="{AABC2252-6D60-4DAA-B06D-954B88E9BE28}">
      <dgm:prSet/>
      <dgm:spPr/>
      <dgm:t>
        <a:bodyPr/>
        <a:lstStyle/>
        <a:p>
          <a:endParaRPr lang="ru-RU"/>
        </a:p>
      </dgm:t>
    </dgm:pt>
    <dgm:pt modelId="{EFD2F6DB-6E34-4615-BB0F-253F59328660}" type="sibTrans" cxnId="{AABC2252-6D60-4DAA-B06D-954B88E9BE28}">
      <dgm:prSet/>
      <dgm:spPr/>
      <dgm:t>
        <a:bodyPr/>
        <a:lstStyle/>
        <a:p>
          <a:endParaRPr lang="ru-RU"/>
        </a:p>
      </dgm:t>
    </dgm:pt>
    <dgm:pt modelId="{903A92B6-99F3-418D-B0F5-BD36E80B59E2}">
      <dgm:prSet phldrT="[Текст]"/>
      <dgm:spPr>
        <a:solidFill>
          <a:srgbClr val="92D050"/>
        </a:solidFill>
      </dgm:spPr>
      <dgm:t>
        <a:bodyPr/>
        <a:lstStyle/>
        <a:p>
          <a:pPr>
            <a:buClrTx/>
            <a:buSzPts val="1200"/>
            <a:buFont typeface="Arial" panose="020B0604020202020204" pitchFamily="34" charset="0"/>
            <a:buChar char="•"/>
          </a:pPr>
          <a:r>
            <a:rPr lang="ru-RU">
              <a:solidFill>
                <a:sysClr val="windowText" lastClr="000000"/>
              </a:solidFill>
            </a:rPr>
            <a:t>служба ранней помощи</a:t>
          </a:r>
        </a:p>
      </dgm:t>
    </dgm:pt>
    <dgm:pt modelId="{A4C9C4B5-B949-45BA-A7BD-7DE31C6AA5E8}" type="parTrans" cxnId="{3C23ABD2-EBBD-455E-8EC8-F706E99940D4}">
      <dgm:prSet/>
      <dgm:spPr/>
      <dgm:t>
        <a:bodyPr/>
        <a:lstStyle/>
        <a:p>
          <a:endParaRPr lang="ru-RU"/>
        </a:p>
      </dgm:t>
    </dgm:pt>
    <dgm:pt modelId="{20304382-B70D-4E8F-B8DB-B71B2D009CC8}" type="sibTrans" cxnId="{3C23ABD2-EBBD-455E-8EC8-F706E99940D4}">
      <dgm:prSet/>
      <dgm:spPr/>
      <dgm:t>
        <a:bodyPr/>
        <a:lstStyle/>
        <a:p>
          <a:endParaRPr lang="ru-RU"/>
        </a:p>
      </dgm:t>
    </dgm:pt>
    <dgm:pt modelId="{D6F64931-5D1B-46A7-A7EF-55BFEE6AF8C3}">
      <dgm:prSet phldrT="[Текст]"/>
      <dgm:spPr>
        <a:solidFill>
          <a:srgbClr val="FFC000"/>
        </a:solidFill>
      </dgm:spPr>
      <dgm:t>
        <a:bodyPr/>
        <a:lstStyle/>
        <a:p>
          <a:pPr>
            <a:buClrTx/>
            <a:buSzTx/>
            <a:buFont typeface="Arial" panose="020B0604020202020204" pitchFamily="34" charset="0"/>
            <a:buChar char="•"/>
          </a:pPr>
          <a:r>
            <a:rPr lang="ru-RU">
              <a:solidFill>
                <a:sysClr val="windowText" lastClr="000000"/>
              </a:solidFill>
            </a:rPr>
            <a:t>семейная группа "Капелька"</a:t>
          </a:r>
        </a:p>
      </dgm:t>
    </dgm:pt>
    <dgm:pt modelId="{9EE27BCB-DC9F-4803-8B19-FABC082883EE}" type="parTrans" cxnId="{156F4CD1-0648-4E95-B840-1211A559A744}">
      <dgm:prSet/>
      <dgm:spPr/>
      <dgm:t>
        <a:bodyPr/>
        <a:lstStyle/>
        <a:p>
          <a:endParaRPr lang="ru-RU"/>
        </a:p>
      </dgm:t>
    </dgm:pt>
    <dgm:pt modelId="{D5412D09-1812-40DA-9524-09B9B5FC9A35}" type="sibTrans" cxnId="{156F4CD1-0648-4E95-B840-1211A559A744}">
      <dgm:prSet/>
      <dgm:spPr/>
      <dgm:t>
        <a:bodyPr/>
        <a:lstStyle/>
        <a:p>
          <a:endParaRPr lang="ru-RU"/>
        </a:p>
      </dgm:t>
    </dgm:pt>
    <dgm:pt modelId="{A9F60B32-8876-4DB3-9A7D-6585D3F48862}" type="pres">
      <dgm:prSet presAssocID="{66F694E5-2D81-418D-AA1B-CBF2C93FAFEF}" presName="cycle" presStyleCnt="0">
        <dgm:presLayoutVars>
          <dgm:dir/>
          <dgm:resizeHandles val="exact"/>
        </dgm:presLayoutVars>
      </dgm:prSet>
      <dgm:spPr/>
      <dgm:t>
        <a:bodyPr/>
        <a:lstStyle/>
        <a:p>
          <a:endParaRPr lang="ru-RU"/>
        </a:p>
      </dgm:t>
    </dgm:pt>
    <dgm:pt modelId="{4F1A4474-575D-4116-97AE-3B3670E82E29}" type="pres">
      <dgm:prSet presAssocID="{203BB872-6D52-4B9A-AFD0-36438043CEA8}" presName="node" presStyleLbl="node1" presStyleIdx="0" presStyleCnt="5">
        <dgm:presLayoutVars>
          <dgm:bulletEnabled val="1"/>
        </dgm:presLayoutVars>
      </dgm:prSet>
      <dgm:spPr/>
      <dgm:t>
        <a:bodyPr/>
        <a:lstStyle/>
        <a:p>
          <a:endParaRPr lang="ru-RU"/>
        </a:p>
      </dgm:t>
    </dgm:pt>
    <dgm:pt modelId="{33FC0840-6286-4A6C-B709-46637E105E24}" type="pres">
      <dgm:prSet presAssocID="{203BB872-6D52-4B9A-AFD0-36438043CEA8}" presName="spNode" presStyleCnt="0"/>
      <dgm:spPr/>
    </dgm:pt>
    <dgm:pt modelId="{991BF2BD-9B74-45A5-AA10-7DE9D33864F3}" type="pres">
      <dgm:prSet presAssocID="{51ECBAB2-780F-497C-8BD9-FA41BA968BE1}" presName="sibTrans" presStyleLbl="sibTrans1D1" presStyleIdx="0" presStyleCnt="5"/>
      <dgm:spPr/>
      <dgm:t>
        <a:bodyPr/>
        <a:lstStyle/>
        <a:p>
          <a:endParaRPr lang="ru-RU"/>
        </a:p>
      </dgm:t>
    </dgm:pt>
    <dgm:pt modelId="{EA7A47D7-9DA9-412F-9E9B-04CD62D93119}" type="pres">
      <dgm:prSet presAssocID="{54A7ECFD-3828-4560-B197-CEEAF49CA7AB}" presName="node" presStyleLbl="node1" presStyleIdx="1" presStyleCnt="5">
        <dgm:presLayoutVars>
          <dgm:bulletEnabled val="1"/>
        </dgm:presLayoutVars>
      </dgm:prSet>
      <dgm:spPr/>
      <dgm:t>
        <a:bodyPr/>
        <a:lstStyle/>
        <a:p>
          <a:endParaRPr lang="ru-RU"/>
        </a:p>
      </dgm:t>
    </dgm:pt>
    <dgm:pt modelId="{A3928017-1DED-4892-BE75-932BE0EC3CB6}" type="pres">
      <dgm:prSet presAssocID="{54A7ECFD-3828-4560-B197-CEEAF49CA7AB}" presName="spNode" presStyleCnt="0"/>
      <dgm:spPr/>
    </dgm:pt>
    <dgm:pt modelId="{4BB7F97A-E770-402B-8139-75041D6CAB73}" type="pres">
      <dgm:prSet presAssocID="{001FCF27-F1F8-4743-B3A5-D8838B7EA696}" presName="sibTrans" presStyleLbl="sibTrans1D1" presStyleIdx="1" presStyleCnt="5"/>
      <dgm:spPr/>
      <dgm:t>
        <a:bodyPr/>
        <a:lstStyle/>
        <a:p>
          <a:endParaRPr lang="ru-RU"/>
        </a:p>
      </dgm:t>
    </dgm:pt>
    <dgm:pt modelId="{1E431EA6-AEF8-4B8A-B650-AD54ADC5F528}" type="pres">
      <dgm:prSet presAssocID="{B2293CD4-AE76-481B-A505-4F7A8D095F98}" presName="node" presStyleLbl="node1" presStyleIdx="2" presStyleCnt="5">
        <dgm:presLayoutVars>
          <dgm:bulletEnabled val="1"/>
        </dgm:presLayoutVars>
      </dgm:prSet>
      <dgm:spPr/>
      <dgm:t>
        <a:bodyPr/>
        <a:lstStyle/>
        <a:p>
          <a:endParaRPr lang="ru-RU"/>
        </a:p>
      </dgm:t>
    </dgm:pt>
    <dgm:pt modelId="{F5EFEB69-C143-4EEA-B144-B7553BAFC115}" type="pres">
      <dgm:prSet presAssocID="{B2293CD4-AE76-481B-A505-4F7A8D095F98}" presName="spNode" presStyleCnt="0"/>
      <dgm:spPr/>
    </dgm:pt>
    <dgm:pt modelId="{F2004D36-9ADC-4584-B307-0C6954B1724E}" type="pres">
      <dgm:prSet presAssocID="{EFD2F6DB-6E34-4615-BB0F-253F59328660}" presName="sibTrans" presStyleLbl="sibTrans1D1" presStyleIdx="2" presStyleCnt="5"/>
      <dgm:spPr/>
      <dgm:t>
        <a:bodyPr/>
        <a:lstStyle/>
        <a:p>
          <a:endParaRPr lang="ru-RU"/>
        </a:p>
      </dgm:t>
    </dgm:pt>
    <dgm:pt modelId="{64A9D09F-84CF-443D-B0E6-BE541CD0B160}" type="pres">
      <dgm:prSet presAssocID="{903A92B6-99F3-418D-B0F5-BD36E80B59E2}" presName="node" presStyleLbl="node1" presStyleIdx="3" presStyleCnt="5">
        <dgm:presLayoutVars>
          <dgm:bulletEnabled val="1"/>
        </dgm:presLayoutVars>
      </dgm:prSet>
      <dgm:spPr/>
      <dgm:t>
        <a:bodyPr/>
        <a:lstStyle/>
        <a:p>
          <a:endParaRPr lang="ru-RU"/>
        </a:p>
      </dgm:t>
    </dgm:pt>
    <dgm:pt modelId="{A8185D8B-8C2E-4A67-900F-F13AD490EE63}" type="pres">
      <dgm:prSet presAssocID="{903A92B6-99F3-418D-B0F5-BD36E80B59E2}" presName="spNode" presStyleCnt="0"/>
      <dgm:spPr/>
    </dgm:pt>
    <dgm:pt modelId="{3D49B73C-28E0-4FEC-966A-ECB018D76B77}" type="pres">
      <dgm:prSet presAssocID="{20304382-B70D-4E8F-B8DB-B71B2D009CC8}" presName="sibTrans" presStyleLbl="sibTrans1D1" presStyleIdx="3" presStyleCnt="5"/>
      <dgm:spPr/>
      <dgm:t>
        <a:bodyPr/>
        <a:lstStyle/>
        <a:p>
          <a:endParaRPr lang="ru-RU"/>
        </a:p>
      </dgm:t>
    </dgm:pt>
    <dgm:pt modelId="{A9041716-4B62-4696-A3CE-FF6DAEDF9A1B}" type="pres">
      <dgm:prSet presAssocID="{D6F64931-5D1B-46A7-A7EF-55BFEE6AF8C3}" presName="node" presStyleLbl="node1" presStyleIdx="4" presStyleCnt="5">
        <dgm:presLayoutVars>
          <dgm:bulletEnabled val="1"/>
        </dgm:presLayoutVars>
      </dgm:prSet>
      <dgm:spPr/>
      <dgm:t>
        <a:bodyPr/>
        <a:lstStyle/>
        <a:p>
          <a:endParaRPr lang="ru-RU"/>
        </a:p>
      </dgm:t>
    </dgm:pt>
    <dgm:pt modelId="{D4857DE8-162A-4A92-828B-E85437FCD584}" type="pres">
      <dgm:prSet presAssocID="{D6F64931-5D1B-46A7-A7EF-55BFEE6AF8C3}" presName="spNode" presStyleCnt="0"/>
      <dgm:spPr/>
    </dgm:pt>
    <dgm:pt modelId="{289E0468-9049-406E-98BB-52340DF5A98A}" type="pres">
      <dgm:prSet presAssocID="{D5412D09-1812-40DA-9524-09B9B5FC9A35}" presName="sibTrans" presStyleLbl="sibTrans1D1" presStyleIdx="4" presStyleCnt="5"/>
      <dgm:spPr/>
      <dgm:t>
        <a:bodyPr/>
        <a:lstStyle/>
        <a:p>
          <a:endParaRPr lang="ru-RU"/>
        </a:p>
      </dgm:t>
    </dgm:pt>
  </dgm:ptLst>
  <dgm:cxnLst>
    <dgm:cxn modelId="{3C23ABD2-EBBD-455E-8EC8-F706E99940D4}" srcId="{66F694E5-2D81-418D-AA1B-CBF2C93FAFEF}" destId="{903A92B6-99F3-418D-B0F5-BD36E80B59E2}" srcOrd="3" destOrd="0" parTransId="{A4C9C4B5-B949-45BA-A7BD-7DE31C6AA5E8}" sibTransId="{20304382-B70D-4E8F-B8DB-B71B2D009CC8}"/>
    <dgm:cxn modelId="{B07BB170-AD18-4EAF-9CE2-D1360B78477E}" type="presOf" srcId="{203BB872-6D52-4B9A-AFD0-36438043CEA8}" destId="{4F1A4474-575D-4116-97AE-3B3670E82E29}" srcOrd="0" destOrd="0" presId="urn:microsoft.com/office/officeart/2005/8/layout/cycle6"/>
    <dgm:cxn modelId="{65742CB2-9D5C-401C-A699-0110D1B509C9}" type="presOf" srcId="{D5412D09-1812-40DA-9524-09B9B5FC9A35}" destId="{289E0468-9049-406E-98BB-52340DF5A98A}" srcOrd="0" destOrd="0" presId="urn:microsoft.com/office/officeart/2005/8/layout/cycle6"/>
    <dgm:cxn modelId="{71ACF542-1D94-47BF-BBE7-3E9EB01E73AD}" type="presOf" srcId="{001FCF27-F1F8-4743-B3A5-D8838B7EA696}" destId="{4BB7F97A-E770-402B-8139-75041D6CAB73}" srcOrd="0" destOrd="0" presId="urn:microsoft.com/office/officeart/2005/8/layout/cycle6"/>
    <dgm:cxn modelId="{72AD37CE-B508-4377-B6BE-61C969D1480C}" srcId="{66F694E5-2D81-418D-AA1B-CBF2C93FAFEF}" destId="{203BB872-6D52-4B9A-AFD0-36438043CEA8}" srcOrd="0" destOrd="0" parTransId="{CA258F52-B57D-442D-A353-FEF088F8D19F}" sibTransId="{51ECBAB2-780F-497C-8BD9-FA41BA968BE1}"/>
    <dgm:cxn modelId="{B874908D-9077-4ED3-9723-54AC90D47029}" type="presOf" srcId="{D6F64931-5D1B-46A7-A7EF-55BFEE6AF8C3}" destId="{A9041716-4B62-4696-A3CE-FF6DAEDF9A1B}" srcOrd="0" destOrd="0" presId="urn:microsoft.com/office/officeart/2005/8/layout/cycle6"/>
    <dgm:cxn modelId="{AABC2252-6D60-4DAA-B06D-954B88E9BE28}" srcId="{66F694E5-2D81-418D-AA1B-CBF2C93FAFEF}" destId="{B2293CD4-AE76-481B-A505-4F7A8D095F98}" srcOrd="2" destOrd="0" parTransId="{A6F6238B-A0F0-4B99-A774-C58F3ABE4CEE}" sibTransId="{EFD2F6DB-6E34-4615-BB0F-253F59328660}"/>
    <dgm:cxn modelId="{54DA240B-6EB3-4BE7-BB7D-C693F481DD1A}" type="presOf" srcId="{EFD2F6DB-6E34-4615-BB0F-253F59328660}" destId="{F2004D36-9ADC-4584-B307-0C6954B1724E}" srcOrd="0" destOrd="0" presId="urn:microsoft.com/office/officeart/2005/8/layout/cycle6"/>
    <dgm:cxn modelId="{EE8D4093-E484-4B23-B3E3-097B13CFD456}" type="presOf" srcId="{51ECBAB2-780F-497C-8BD9-FA41BA968BE1}" destId="{991BF2BD-9B74-45A5-AA10-7DE9D33864F3}" srcOrd="0" destOrd="0" presId="urn:microsoft.com/office/officeart/2005/8/layout/cycle6"/>
    <dgm:cxn modelId="{81A5175B-7B0A-4F39-BD16-559DEC3DB056}" type="presOf" srcId="{20304382-B70D-4E8F-B8DB-B71B2D009CC8}" destId="{3D49B73C-28E0-4FEC-966A-ECB018D76B77}" srcOrd="0" destOrd="0" presId="urn:microsoft.com/office/officeart/2005/8/layout/cycle6"/>
    <dgm:cxn modelId="{C14ED254-ABFE-41E1-906D-7AB30A0D2152}" srcId="{66F694E5-2D81-418D-AA1B-CBF2C93FAFEF}" destId="{54A7ECFD-3828-4560-B197-CEEAF49CA7AB}" srcOrd="1" destOrd="0" parTransId="{C681E48C-E1C5-4108-B3D1-961BB98B2F84}" sibTransId="{001FCF27-F1F8-4743-B3A5-D8838B7EA696}"/>
    <dgm:cxn modelId="{D47E306C-E16F-4D7E-A36D-C7C14007A1CA}" type="presOf" srcId="{903A92B6-99F3-418D-B0F5-BD36E80B59E2}" destId="{64A9D09F-84CF-443D-B0E6-BE541CD0B160}" srcOrd="0" destOrd="0" presId="urn:microsoft.com/office/officeart/2005/8/layout/cycle6"/>
    <dgm:cxn modelId="{156F4CD1-0648-4E95-B840-1211A559A744}" srcId="{66F694E5-2D81-418D-AA1B-CBF2C93FAFEF}" destId="{D6F64931-5D1B-46A7-A7EF-55BFEE6AF8C3}" srcOrd="4" destOrd="0" parTransId="{9EE27BCB-DC9F-4803-8B19-FABC082883EE}" sibTransId="{D5412D09-1812-40DA-9524-09B9B5FC9A35}"/>
    <dgm:cxn modelId="{9514AE21-B99A-4BB1-9062-A580A292A62D}" type="presOf" srcId="{54A7ECFD-3828-4560-B197-CEEAF49CA7AB}" destId="{EA7A47D7-9DA9-412F-9E9B-04CD62D93119}" srcOrd="0" destOrd="0" presId="urn:microsoft.com/office/officeart/2005/8/layout/cycle6"/>
    <dgm:cxn modelId="{1A82E002-7297-46F0-A817-2B54C75B9188}" type="presOf" srcId="{66F694E5-2D81-418D-AA1B-CBF2C93FAFEF}" destId="{A9F60B32-8876-4DB3-9A7D-6585D3F48862}" srcOrd="0" destOrd="0" presId="urn:microsoft.com/office/officeart/2005/8/layout/cycle6"/>
    <dgm:cxn modelId="{3A0562A3-B04B-4E39-A72A-56F63823377F}" type="presOf" srcId="{B2293CD4-AE76-481B-A505-4F7A8D095F98}" destId="{1E431EA6-AEF8-4B8A-B650-AD54ADC5F528}" srcOrd="0" destOrd="0" presId="urn:microsoft.com/office/officeart/2005/8/layout/cycle6"/>
    <dgm:cxn modelId="{BB165668-EB8E-4FBB-9F9B-81D607AACFF8}" type="presParOf" srcId="{A9F60B32-8876-4DB3-9A7D-6585D3F48862}" destId="{4F1A4474-575D-4116-97AE-3B3670E82E29}" srcOrd="0" destOrd="0" presId="urn:microsoft.com/office/officeart/2005/8/layout/cycle6"/>
    <dgm:cxn modelId="{5E37730E-9655-443C-BDE0-7DF4A6DDCBEA}" type="presParOf" srcId="{A9F60B32-8876-4DB3-9A7D-6585D3F48862}" destId="{33FC0840-6286-4A6C-B709-46637E105E24}" srcOrd="1" destOrd="0" presId="urn:microsoft.com/office/officeart/2005/8/layout/cycle6"/>
    <dgm:cxn modelId="{FF229F57-C326-478D-A3F1-D12770DE3655}" type="presParOf" srcId="{A9F60B32-8876-4DB3-9A7D-6585D3F48862}" destId="{991BF2BD-9B74-45A5-AA10-7DE9D33864F3}" srcOrd="2" destOrd="0" presId="urn:microsoft.com/office/officeart/2005/8/layout/cycle6"/>
    <dgm:cxn modelId="{844BB6F3-3464-429E-ACAA-5A77451EBB3D}" type="presParOf" srcId="{A9F60B32-8876-4DB3-9A7D-6585D3F48862}" destId="{EA7A47D7-9DA9-412F-9E9B-04CD62D93119}" srcOrd="3" destOrd="0" presId="urn:microsoft.com/office/officeart/2005/8/layout/cycle6"/>
    <dgm:cxn modelId="{C1A098FF-8D41-4D12-970E-0071685C2603}" type="presParOf" srcId="{A9F60B32-8876-4DB3-9A7D-6585D3F48862}" destId="{A3928017-1DED-4892-BE75-932BE0EC3CB6}" srcOrd="4" destOrd="0" presId="urn:microsoft.com/office/officeart/2005/8/layout/cycle6"/>
    <dgm:cxn modelId="{5FA2A1D8-BA06-4274-B433-6799778BAEAD}" type="presParOf" srcId="{A9F60B32-8876-4DB3-9A7D-6585D3F48862}" destId="{4BB7F97A-E770-402B-8139-75041D6CAB73}" srcOrd="5" destOrd="0" presId="urn:microsoft.com/office/officeart/2005/8/layout/cycle6"/>
    <dgm:cxn modelId="{FB148D1F-F20D-44D1-A099-221747882071}" type="presParOf" srcId="{A9F60B32-8876-4DB3-9A7D-6585D3F48862}" destId="{1E431EA6-AEF8-4B8A-B650-AD54ADC5F528}" srcOrd="6" destOrd="0" presId="urn:microsoft.com/office/officeart/2005/8/layout/cycle6"/>
    <dgm:cxn modelId="{FEB2BEFF-0B0A-4CD7-B7AB-008BBEEC2E40}" type="presParOf" srcId="{A9F60B32-8876-4DB3-9A7D-6585D3F48862}" destId="{F5EFEB69-C143-4EEA-B144-B7553BAFC115}" srcOrd="7" destOrd="0" presId="urn:microsoft.com/office/officeart/2005/8/layout/cycle6"/>
    <dgm:cxn modelId="{474A801D-D602-45B7-8BB5-0992735F3FFD}" type="presParOf" srcId="{A9F60B32-8876-4DB3-9A7D-6585D3F48862}" destId="{F2004D36-9ADC-4584-B307-0C6954B1724E}" srcOrd="8" destOrd="0" presId="urn:microsoft.com/office/officeart/2005/8/layout/cycle6"/>
    <dgm:cxn modelId="{322D313A-ABC3-4DED-8C35-60DC26E5777D}" type="presParOf" srcId="{A9F60B32-8876-4DB3-9A7D-6585D3F48862}" destId="{64A9D09F-84CF-443D-B0E6-BE541CD0B160}" srcOrd="9" destOrd="0" presId="urn:microsoft.com/office/officeart/2005/8/layout/cycle6"/>
    <dgm:cxn modelId="{CBE6AAD6-A4CE-4180-B1C1-980BEA011563}" type="presParOf" srcId="{A9F60B32-8876-4DB3-9A7D-6585D3F48862}" destId="{A8185D8B-8C2E-4A67-900F-F13AD490EE63}" srcOrd="10" destOrd="0" presId="urn:microsoft.com/office/officeart/2005/8/layout/cycle6"/>
    <dgm:cxn modelId="{0C797C2A-528B-4180-B2D5-882A8161473E}" type="presParOf" srcId="{A9F60B32-8876-4DB3-9A7D-6585D3F48862}" destId="{3D49B73C-28E0-4FEC-966A-ECB018D76B77}" srcOrd="11" destOrd="0" presId="urn:microsoft.com/office/officeart/2005/8/layout/cycle6"/>
    <dgm:cxn modelId="{3589F6E5-E6DB-4770-91A5-570F5169C694}" type="presParOf" srcId="{A9F60B32-8876-4DB3-9A7D-6585D3F48862}" destId="{A9041716-4B62-4696-A3CE-FF6DAEDF9A1B}" srcOrd="12" destOrd="0" presId="urn:microsoft.com/office/officeart/2005/8/layout/cycle6"/>
    <dgm:cxn modelId="{273FAA84-445F-45C0-8D0C-454B503775F3}" type="presParOf" srcId="{A9F60B32-8876-4DB3-9A7D-6585D3F48862}" destId="{D4857DE8-162A-4A92-828B-E85437FCD584}" srcOrd="13" destOrd="0" presId="urn:microsoft.com/office/officeart/2005/8/layout/cycle6"/>
    <dgm:cxn modelId="{BD461F4F-83F4-426B-BD59-628D0B9973BF}" type="presParOf" srcId="{A9F60B32-8876-4DB3-9A7D-6585D3F48862}" destId="{289E0468-9049-406E-98BB-52340DF5A98A}"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C52EC3-B512-4489-A748-16F24F8F49FB}" type="doc">
      <dgm:prSet loTypeId="urn:microsoft.com/office/officeart/2008/layout/HorizontalMultiLevelHierarchy" loCatId="hierarchy" qsTypeId="urn:microsoft.com/office/officeart/2005/8/quickstyle/simple1" qsCatId="simple" csTypeId="urn:microsoft.com/office/officeart/2005/8/colors/accent4_5" csCatId="accent4" phldr="1"/>
      <dgm:spPr/>
      <dgm:t>
        <a:bodyPr/>
        <a:lstStyle/>
        <a:p>
          <a:endParaRPr lang="ru-RU"/>
        </a:p>
      </dgm:t>
    </dgm:pt>
    <dgm:pt modelId="{88BA7E5B-3D32-494D-9B13-45B603DC04D2}">
      <dgm:prSet phldrT="[Текст]"/>
      <dgm:spPr/>
      <dgm:t>
        <a:bodyPr/>
        <a:lstStyle/>
        <a:p>
          <a:r>
            <a:rPr lang="ru-RU" b="1" dirty="0">
              <a:solidFill>
                <a:schemeClr val="tx1"/>
              </a:solidFill>
            </a:rPr>
            <a:t>помощь</a:t>
          </a:r>
        </a:p>
      </dgm:t>
    </dgm:pt>
    <dgm:pt modelId="{B5FE8FFF-0333-4834-87CD-D8FD981B4767}" type="parTrans" cxnId="{6C639F60-83BE-4F19-8EAF-91C69AEFFADA}">
      <dgm:prSet/>
      <dgm:spPr/>
      <dgm:t>
        <a:bodyPr/>
        <a:lstStyle/>
        <a:p>
          <a:endParaRPr lang="ru-RU"/>
        </a:p>
      </dgm:t>
    </dgm:pt>
    <dgm:pt modelId="{977EE49B-AAA7-4C2F-AFBB-02C959E59A0F}" type="sibTrans" cxnId="{6C639F60-83BE-4F19-8EAF-91C69AEFFADA}">
      <dgm:prSet/>
      <dgm:spPr/>
      <dgm:t>
        <a:bodyPr/>
        <a:lstStyle/>
        <a:p>
          <a:endParaRPr lang="ru-RU"/>
        </a:p>
      </dgm:t>
    </dgm:pt>
    <dgm:pt modelId="{D247E70D-6272-4A6A-8BC0-CB24E46FDA11}">
      <dgm:prSet phldrT="[Текст]"/>
      <dgm:spPr>
        <a:solidFill>
          <a:srgbClr val="FFFF00">
            <a:alpha val="70000"/>
          </a:srgbClr>
        </a:solidFill>
      </dgm:spPr>
      <dgm:t>
        <a:bodyPr/>
        <a:lstStyle/>
        <a:p>
          <a:r>
            <a:rPr lang="ru-RU" b="1" dirty="0">
              <a:solidFill>
                <a:srgbClr val="FF0000"/>
              </a:solidFill>
            </a:rPr>
            <a:t>психолого-педагогическая</a:t>
          </a:r>
        </a:p>
      </dgm:t>
    </dgm:pt>
    <dgm:pt modelId="{89204912-951E-4E14-90D0-C2DEEF453124}" type="parTrans" cxnId="{BDE06919-E0C1-4BD8-A64E-D20166034603}">
      <dgm:prSet/>
      <dgm:spPr/>
      <dgm:t>
        <a:bodyPr/>
        <a:lstStyle/>
        <a:p>
          <a:endParaRPr lang="ru-RU"/>
        </a:p>
      </dgm:t>
    </dgm:pt>
    <dgm:pt modelId="{1AFFC643-F181-44B3-B817-938D94746426}" type="sibTrans" cxnId="{BDE06919-E0C1-4BD8-A64E-D20166034603}">
      <dgm:prSet/>
      <dgm:spPr/>
      <dgm:t>
        <a:bodyPr/>
        <a:lstStyle/>
        <a:p>
          <a:endParaRPr lang="ru-RU"/>
        </a:p>
      </dgm:t>
    </dgm:pt>
    <dgm:pt modelId="{9B1670D7-C2C1-4819-A014-FEAAB291B77C}">
      <dgm:prSet phldrT="[Текст]"/>
      <dgm:spPr>
        <a:solidFill>
          <a:srgbClr val="92D050">
            <a:alpha val="70000"/>
          </a:srgbClr>
        </a:solidFill>
      </dgm:spPr>
      <dgm:t>
        <a:bodyPr/>
        <a:lstStyle/>
        <a:p>
          <a:r>
            <a:rPr lang="ru-RU" b="1" dirty="0">
              <a:solidFill>
                <a:srgbClr val="FF0000"/>
              </a:solidFill>
            </a:rPr>
            <a:t>диагностическая</a:t>
          </a:r>
        </a:p>
      </dgm:t>
    </dgm:pt>
    <dgm:pt modelId="{A667AFFF-6031-4462-A4F2-F9000E042B3E}" type="parTrans" cxnId="{F2CED2B5-ECF7-4653-9502-520FE6B231C1}">
      <dgm:prSet/>
      <dgm:spPr/>
      <dgm:t>
        <a:bodyPr/>
        <a:lstStyle/>
        <a:p>
          <a:endParaRPr lang="ru-RU"/>
        </a:p>
      </dgm:t>
    </dgm:pt>
    <dgm:pt modelId="{6C942976-D4B6-4662-B0E7-B00D0FAD2D97}" type="sibTrans" cxnId="{F2CED2B5-ECF7-4653-9502-520FE6B231C1}">
      <dgm:prSet/>
      <dgm:spPr/>
      <dgm:t>
        <a:bodyPr/>
        <a:lstStyle/>
        <a:p>
          <a:endParaRPr lang="ru-RU"/>
        </a:p>
      </dgm:t>
    </dgm:pt>
    <dgm:pt modelId="{BDCAA576-2779-411F-B83E-341C727E202C}">
      <dgm:prSet phldrT="[Текст]"/>
      <dgm:spPr>
        <a:solidFill>
          <a:schemeClr val="accent6">
            <a:lumMod val="40000"/>
            <a:lumOff val="60000"/>
            <a:alpha val="70000"/>
          </a:schemeClr>
        </a:solidFill>
      </dgm:spPr>
      <dgm:t>
        <a:bodyPr/>
        <a:lstStyle/>
        <a:p>
          <a:r>
            <a:rPr lang="ru-RU" b="1" dirty="0">
              <a:solidFill>
                <a:srgbClr val="FF0000"/>
              </a:solidFill>
            </a:rPr>
            <a:t>консультативная</a:t>
          </a:r>
        </a:p>
      </dgm:t>
    </dgm:pt>
    <dgm:pt modelId="{EA5ADAD0-E21F-4CA4-AC60-267408ACCE76}" type="parTrans" cxnId="{D0D9398D-B83F-4177-BBC6-7F74BB128503}">
      <dgm:prSet/>
      <dgm:spPr/>
      <dgm:t>
        <a:bodyPr/>
        <a:lstStyle/>
        <a:p>
          <a:endParaRPr lang="ru-RU"/>
        </a:p>
      </dgm:t>
    </dgm:pt>
    <dgm:pt modelId="{7F462F56-6855-4783-872F-15F38ABE0EFB}" type="sibTrans" cxnId="{D0D9398D-B83F-4177-BBC6-7F74BB128503}">
      <dgm:prSet/>
      <dgm:spPr/>
      <dgm:t>
        <a:bodyPr/>
        <a:lstStyle/>
        <a:p>
          <a:endParaRPr lang="ru-RU"/>
        </a:p>
      </dgm:t>
    </dgm:pt>
    <dgm:pt modelId="{0028CDC4-3F3B-4B5F-9C01-A8474E219A80}" type="pres">
      <dgm:prSet presAssocID="{EFC52EC3-B512-4489-A748-16F24F8F49FB}" presName="Name0" presStyleCnt="0">
        <dgm:presLayoutVars>
          <dgm:chPref val="1"/>
          <dgm:dir/>
          <dgm:animOne val="branch"/>
          <dgm:animLvl val="lvl"/>
          <dgm:resizeHandles val="exact"/>
        </dgm:presLayoutVars>
      </dgm:prSet>
      <dgm:spPr/>
      <dgm:t>
        <a:bodyPr/>
        <a:lstStyle/>
        <a:p>
          <a:endParaRPr lang="ru-RU"/>
        </a:p>
      </dgm:t>
    </dgm:pt>
    <dgm:pt modelId="{33105FC2-C422-4413-A468-B8DBB7B33B0E}" type="pres">
      <dgm:prSet presAssocID="{88BA7E5B-3D32-494D-9B13-45B603DC04D2}" presName="root1" presStyleCnt="0"/>
      <dgm:spPr/>
    </dgm:pt>
    <dgm:pt modelId="{7A42F328-0D60-4329-B8BF-1C46389893B3}" type="pres">
      <dgm:prSet presAssocID="{88BA7E5B-3D32-494D-9B13-45B603DC04D2}" presName="LevelOneTextNode" presStyleLbl="node0" presStyleIdx="0" presStyleCnt="1">
        <dgm:presLayoutVars>
          <dgm:chPref val="3"/>
        </dgm:presLayoutVars>
      </dgm:prSet>
      <dgm:spPr/>
      <dgm:t>
        <a:bodyPr/>
        <a:lstStyle/>
        <a:p>
          <a:endParaRPr lang="ru-RU"/>
        </a:p>
      </dgm:t>
    </dgm:pt>
    <dgm:pt modelId="{B40A61FF-F96C-4278-9A76-3ECBEE9B515E}" type="pres">
      <dgm:prSet presAssocID="{88BA7E5B-3D32-494D-9B13-45B603DC04D2}" presName="level2hierChild" presStyleCnt="0"/>
      <dgm:spPr/>
    </dgm:pt>
    <dgm:pt modelId="{EB3D2355-84F0-48A9-9DBD-E2B71A6D526C}" type="pres">
      <dgm:prSet presAssocID="{89204912-951E-4E14-90D0-C2DEEF453124}" presName="conn2-1" presStyleLbl="parChTrans1D2" presStyleIdx="0" presStyleCnt="3"/>
      <dgm:spPr/>
      <dgm:t>
        <a:bodyPr/>
        <a:lstStyle/>
        <a:p>
          <a:endParaRPr lang="ru-RU"/>
        </a:p>
      </dgm:t>
    </dgm:pt>
    <dgm:pt modelId="{ED7F05CA-EAE2-4D92-9C47-8D22ACB6F308}" type="pres">
      <dgm:prSet presAssocID="{89204912-951E-4E14-90D0-C2DEEF453124}" presName="connTx" presStyleLbl="parChTrans1D2" presStyleIdx="0" presStyleCnt="3"/>
      <dgm:spPr/>
      <dgm:t>
        <a:bodyPr/>
        <a:lstStyle/>
        <a:p>
          <a:endParaRPr lang="ru-RU"/>
        </a:p>
      </dgm:t>
    </dgm:pt>
    <dgm:pt modelId="{AEC3BCD0-4108-4EF1-B596-FEDA00DEA8BD}" type="pres">
      <dgm:prSet presAssocID="{D247E70D-6272-4A6A-8BC0-CB24E46FDA11}" presName="root2" presStyleCnt="0"/>
      <dgm:spPr/>
    </dgm:pt>
    <dgm:pt modelId="{022CCA12-0973-4492-A1D2-6EFE644F87E0}" type="pres">
      <dgm:prSet presAssocID="{D247E70D-6272-4A6A-8BC0-CB24E46FDA11}" presName="LevelTwoTextNode" presStyleLbl="node2" presStyleIdx="0" presStyleCnt="3">
        <dgm:presLayoutVars>
          <dgm:chPref val="3"/>
        </dgm:presLayoutVars>
      </dgm:prSet>
      <dgm:spPr/>
      <dgm:t>
        <a:bodyPr/>
        <a:lstStyle/>
        <a:p>
          <a:endParaRPr lang="ru-RU"/>
        </a:p>
      </dgm:t>
    </dgm:pt>
    <dgm:pt modelId="{6511530F-31CF-4C47-B291-4FC2C13A647E}" type="pres">
      <dgm:prSet presAssocID="{D247E70D-6272-4A6A-8BC0-CB24E46FDA11}" presName="level3hierChild" presStyleCnt="0"/>
      <dgm:spPr/>
    </dgm:pt>
    <dgm:pt modelId="{7F5668EA-DC40-4F3E-9664-BF4C620DFFBE}" type="pres">
      <dgm:prSet presAssocID="{A667AFFF-6031-4462-A4F2-F9000E042B3E}" presName="conn2-1" presStyleLbl="parChTrans1D2" presStyleIdx="1" presStyleCnt="3"/>
      <dgm:spPr/>
      <dgm:t>
        <a:bodyPr/>
        <a:lstStyle/>
        <a:p>
          <a:endParaRPr lang="ru-RU"/>
        </a:p>
      </dgm:t>
    </dgm:pt>
    <dgm:pt modelId="{D085B789-B695-40A7-ACFE-3373F8F42FF8}" type="pres">
      <dgm:prSet presAssocID="{A667AFFF-6031-4462-A4F2-F9000E042B3E}" presName="connTx" presStyleLbl="parChTrans1D2" presStyleIdx="1" presStyleCnt="3"/>
      <dgm:spPr/>
      <dgm:t>
        <a:bodyPr/>
        <a:lstStyle/>
        <a:p>
          <a:endParaRPr lang="ru-RU"/>
        </a:p>
      </dgm:t>
    </dgm:pt>
    <dgm:pt modelId="{704F9000-4AE6-4E6A-8206-6EB8ECB38122}" type="pres">
      <dgm:prSet presAssocID="{9B1670D7-C2C1-4819-A014-FEAAB291B77C}" presName="root2" presStyleCnt="0"/>
      <dgm:spPr/>
    </dgm:pt>
    <dgm:pt modelId="{1B5F2CD8-5A94-47B9-849F-2D167EFCA54F}" type="pres">
      <dgm:prSet presAssocID="{9B1670D7-C2C1-4819-A014-FEAAB291B77C}" presName="LevelTwoTextNode" presStyleLbl="node2" presStyleIdx="1" presStyleCnt="3">
        <dgm:presLayoutVars>
          <dgm:chPref val="3"/>
        </dgm:presLayoutVars>
      </dgm:prSet>
      <dgm:spPr/>
      <dgm:t>
        <a:bodyPr/>
        <a:lstStyle/>
        <a:p>
          <a:endParaRPr lang="ru-RU"/>
        </a:p>
      </dgm:t>
    </dgm:pt>
    <dgm:pt modelId="{C64F478C-240B-426D-9E52-28A978779A10}" type="pres">
      <dgm:prSet presAssocID="{9B1670D7-C2C1-4819-A014-FEAAB291B77C}" presName="level3hierChild" presStyleCnt="0"/>
      <dgm:spPr/>
    </dgm:pt>
    <dgm:pt modelId="{26B4CF73-305A-4C5E-BEA0-B5DD693363DC}" type="pres">
      <dgm:prSet presAssocID="{EA5ADAD0-E21F-4CA4-AC60-267408ACCE76}" presName="conn2-1" presStyleLbl="parChTrans1D2" presStyleIdx="2" presStyleCnt="3"/>
      <dgm:spPr/>
      <dgm:t>
        <a:bodyPr/>
        <a:lstStyle/>
        <a:p>
          <a:endParaRPr lang="ru-RU"/>
        </a:p>
      </dgm:t>
    </dgm:pt>
    <dgm:pt modelId="{B9F7BDB4-BF80-41BA-8967-175599647EB5}" type="pres">
      <dgm:prSet presAssocID="{EA5ADAD0-E21F-4CA4-AC60-267408ACCE76}" presName="connTx" presStyleLbl="parChTrans1D2" presStyleIdx="2" presStyleCnt="3"/>
      <dgm:spPr/>
      <dgm:t>
        <a:bodyPr/>
        <a:lstStyle/>
        <a:p>
          <a:endParaRPr lang="ru-RU"/>
        </a:p>
      </dgm:t>
    </dgm:pt>
    <dgm:pt modelId="{6C7581B2-7B21-4373-A79E-899810CF6D13}" type="pres">
      <dgm:prSet presAssocID="{BDCAA576-2779-411F-B83E-341C727E202C}" presName="root2" presStyleCnt="0"/>
      <dgm:spPr/>
    </dgm:pt>
    <dgm:pt modelId="{B1514C02-0FDF-4523-9DF2-E51F208DAFAA}" type="pres">
      <dgm:prSet presAssocID="{BDCAA576-2779-411F-B83E-341C727E202C}" presName="LevelTwoTextNode" presStyleLbl="node2" presStyleIdx="2" presStyleCnt="3">
        <dgm:presLayoutVars>
          <dgm:chPref val="3"/>
        </dgm:presLayoutVars>
      </dgm:prSet>
      <dgm:spPr/>
      <dgm:t>
        <a:bodyPr/>
        <a:lstStyle/>
        <a:p>
          <a:endParaRPr lang="ru-RU"/>
        </a:p>
      </dgm:t>
    </dgm:pt>
    <dgm:pt modelId="{1312B54B-9808-4E9B-8A5F-8D2F75CB4EB3}" type="pres">
      <dgm:prSet presAssocID="{BDCAA576-2779-411F-B83E-341C727E202C}" presName="level3hierChild" presStyleCnt="0"/>
      <dgm:spPr/>
    </dgm:pt>
  </dgm:ptLst>
  <dgm:cxnLst>
    <dgm:cxn modelId="{1EFC8EC9-2531-4165-A6F5-B529B70A7B19}" type="presOf" srcId="{9B1670D7-C2C1-4819-A014-FEAAB291B77C}" destId="{1B5F2CD8-5A94-47B9-849F-2D167EFCA54F}" srcOrd="0" destOrd="0" presId="urn:microsoft.com/office/officeart/2008/layout/HorizontalMultiLevelHierarchy"/>
    <dgm:cxn modelId="{86EFFEDE-5664-4BB2-8B5D-2056DA4DB04E}" type="presOf" srcId="{89204912-951E-4E14-90D0-C2DEEF453124}" destId="{EB3D2355-84F0-48A9-9DBD-E2B71A6D526C}" srcOrd="0" destOrd="0" presId="urn:microsoft.com/office/officeart/2008/layout/HorizontalMultiLevelHierarchy"/>
    <dgm:cxn modelId="{CDBF47A7-3BEE-45EC-9141-2A338D08CE64}" type="presOf" srcId="{D247E70D-6272-4A6A-8BC0-CB24E46FDA11}" destId="{022CCA12-0973-4492-A1D2-6EFE644F87E0}" srcOrd="0" destOrd="0" presId="urn:microsoft.com/office/officeart/2008/layout/HorizontalMultiLevelHierarchy"/>
    <dgm:cxn modelId="{BDE06919-E0C1-4BD8-A64E-D20166034603}" srcId="{88BA7E5B-3D32-494D-9B13-45B603DC04D2}" destId="{D247E70D-6272-4A6A-8BC0-CB24E46FDA11}" srcOrd="0" destOrd="0" parTransId="{89204912-951E-4E14-90D0-C2DEEF453124}" sibTransId="{1AFFC643-F181-44B3-B817-938D94746426}"/>
    <dgm:cxn modelId="{B8F2B717-3C63-4E46-A546-89821C10B91A}" type="presOf" srcId="{A667AFFF-6031-4462-A4F2-F9000E042B3E}" destId="{7F5668EA-DC40-4F3E-9664-BF4C620DFFBE}" srcOrd="0" destOrd="0" presId="urn:microsoft.com/office/officeart/2008/layout/HorizontalMultiLevelHierarchy"/>
    <dgm:cxn modelId="{CF3C3492-169A-4E9E-A23C-7848F5AC8524}" type="presOf" srcId="{89204912-951E-4E14-90D0-C2DEEF453124}" destId="{ED7F05CA-EAE2-4D92-9C47-8D22ACB6F308}" srcOrd="1" destOrd="0" presId="urn:microsoft.com/office/officeart/2008/layout/HorizontalMultiLevelHierarchy"/>
    <dgm:cxn modelId="{6C639F60-83BE-4F19-8EAF-91C69AEFFADA}" srcId="{EFC52EC3-B512-4489-A748-16F24F8F49FB}" destId="{88BA7E5B-3D32-494D-9B13-45B603DC04D2}" srcOrd="0" destOrd="0" parTransId="{B5FE8FFF-0333-4834-87CD-D8FD981B4767}" sibTransId="{977EE49B-AAA7-4C2F-AFBB-02C959E59A0F}"/>
    <dgm:cxn modelId="{D0D9398D-B83F-4177-BBC6-7F74BB128503}" srcId="{88BA7E5B-3D32-494D-9B13-45B603DC04D2}" destId="{BDCAA576-2779-411F-B83E-341C727E202C}" srcOrd="2" destOrd="0" parTransId="{EA5ADAD0-E21F-4CA4-AC60-267408ACCE76}" sibTransId="{7F462F56-6855-4783-872F-15F38ABE0EFB}"/>
    <dgm:cxn modelId="{B2724796-3730-43C3-83CB-761468825982}" type="presOf" srcId="{EA5ADAD0-E21F-4CA4-AC60-267408ACCE76}" destId="{B9F7BDB4-BF80-41BA-8967-175599647EB5}" srcOrd="1" destOrd="0" presId="urn:microsoft.com/office/officeart/2008/layout/HorizontalMultiLevelHierarchy"/>
    <dgm:cxn modelId="{E6BFB85C-91E9-41C8-9F9F-60D93FCD1082}" type="presOf" srcId="{EA5ADAD0-E21F-4CA4-AC60-267408ACCE76}" destId="{26B4CF73-305A-4C5E-BEA0-B5DD693363DC}" srcOrd="0" destOrd="0" presId="urn:microsoft.com/office/officeart/2008/layout/HorizontalMultiLevelHierarchy"/>
    <dgm:cxn modelId="{D4F197A7-3345-4419-AD97-D63068E09FB3}" type="presOf" srcId="{BDCAA576-2779-411F-B83E-341C727E202C}" destId="{B1514C02-0FDF-4523-9DF2-E51F208DAFAA}" srcOrd="0" destOrd="0" presId="urn:microsoft.com/office/officeart/2008/layout/HorizontalMultiLevelHierarchy"/>
    <dgm:cxn modelId="{32C8E814-14E0-4283-9052-5E3AD4E18DD3}" type="presOf" srcId="{A667AFFF-6031-4462-A4F2-F9000E042B3E}" destId="{D085B789-B695-40A7-ACFE-3373F8F42FF8}" srcOrd="1" destOrd="0" presId="urn:microsoft.com/office/officeart/2008/layout/HorizontalMultiLevelHierarchy"/>
    <dgm:cxn modelId="{AD31E54F-3C75-4714-8C0A-F0C490E06400}" type="presOf" srcId="{EFC52EC3-B512-4489-A748-16F24F8F49FB}" destId="{0028CDC4-3F3B-4B5F-9C01-A8474E219A80}" srcOrd="0" destOrd="0" presId="urn:microsoft.com/office/officeart/2008/layout/HorizontalMultiLevelHierarchy"/>
    <dgm:cxn modelId="{F2CED2B5-ECF7-4653-9502-520FE6B231C1}" srcId="{88BA7E5B-3D32-494D-9B13-45B603DC04D2}" destId="{9B1670D7-C2C1-4819-A014-FEAAB291B77C}" srcOrd="1" destOrd="0" parTransId="{A667AFFF-6031-4462-A4F2-F9000E042B3E}" sibTransId="{6C942976-D4B6-4662-B0E7-B00D0FAD2D97}"/>
    <dgm:cxn modelId="{B053E172-B024-4DD4-8A2E-25A5680E2A35}" type="presOf" srcId="{88BA7E5B-3D32-494D-9B13-45B603DC04D2}" destId="{7A42F328-0D60-4329-B8BF-1C46389893B3}" srcOrd="0" destOrd="0" presId="urn:microsoft.com/office/officeart/2008/layout/HorizontalMultiLevelHierarchy"/>
    <dgm:cxn modelId="{7FAFED30-3E30-4FF4-9B5F-922EA804C774}" type="presParOf" srcId="{0028CDC4-3F3B-4B5F-9C01-A8474E219A80}" destId="{33105FC2-C422-4413-A468-B8DBB7B33B0E}" srcOrd="0" destOrd="0" presId="urn:microsoft.com/office/officeart/2008/layout/HorizontalMultiLevelHierarchy"/>
    <dgm:cxn modelId="{38CCD6C4-F1E9-4BEE-AF6E-E2E58EC84C70}" type="presParOf" srcId="{33105FC2-C422-4413-A468-B8DBB7B33B0E}" destId="{7A42F328-0D60-4329-B8BF-1C46389893B3}" srcOrd="0" destOrd="0" presId="urn:microsoft.com/office/officeart/2008/layout/HorizontalMultiLevelHierarchy"/>
    <dgm:cxn modelId="{C9AD1AF9-77D5-4888-963F-8286AB5B44B3}" type="presParOf" srcId="{33105FC2-C422-4413-A468-B8DBB7B33B0E}" destId="{B40A61FF-F96C-4278-9A76-3ECBEE9B515E}" srcOrd="1" destOrd="0" presId="urn:microsoft.com/office/officeart/2008/layout/HorizontalMultiLevelHierarchy"/>
    <dgm:cxn modelId="{598FB33E-8F56-4358-ADC1-6B6A6C737E06}" type="presParOf" srcId="{B40A61FF-F96C-4278-9A76-3ECBEE9B515E}" destId="{EB3D2355-84F0-48A9-9DBD-E2B71A6D526C}" srcOrd="0" destOrd="0" presId="urn:microsoft.com/office/officeart/2008/layout/HorizontalMultiLevelHierarchy"/>
    <dgm:cxn modelId="{45D5B0D9-F63A-41FC-93DA-29411962136D}" type="presParOf" srcId="{EB3D2355-84F0-48A9-9DBD-E2B71A6D526C}" destId="{ED7F05CA-EAE2-4D92-9C47-8D22ACB6F308}" srcOrd="0" destOrd="0" presId="urn:microsoft.com/office/officeart/2008/layout/HorizontalMultiLevelHierarchy"/>
    <dgm:cxn modelId="{F4B46B5C-710A-4DB3-92A0-7902CEAC2207}" type="presParOf" srcId="{B40A61FF-F96C-4278-9A76-3ECBEE9B515E}" destId="{AEC3BCD0-4108-4EF1-B596-FEDA00DEA8BD}" srcOrd="1" destOrd="0" presId="urn:microsoft.com/office/officeart/2008/layout/HorizontalMultiLevelHierarchy"/>
    <dgm:cxn modelId="{75379143-0719-4A7E-9EAD-78E2BC3868E0}" type="presParOf" srcId="{AEC3BCD0-4108-4EF1-B596-FEDA00DEA8BD}" destId="{022CCA12-0973-4492-A1D2-6EFE644F87E0}" srcOrd="0" destOrd="0" presId="urn:microsoft.com/office/officeart/2008/layout/HorizontalMultiLevelHierarchy"/>
    <dgm:cxn modelId="{33A799AE-0FD6-4E09-A582-5D2C7918CBF5}" type="presParOf" srcId="{AEC3BCD0-4108-4EF1-B596-FEDA00DEA8BD}" destId="{6511530F-31CF-4C47-B291-4FC2C13A647E}" srcOrd="1" destOrd="0" presId="urn:microsoft.com/office/officeart/2008/layout/HorizontalMultiLevelHierarchy"/>
    <dgm:cxn modelId="{9AF178AE-12DA-480C-A13A-D96D3C388C7D}" type="presParOf" srcId="{B40A61FF-F96C-4278-9A76-3ECBEE9B515E}" destId="{7F5668EA-DC40-4F3E-9664-BF4C620DFFBE}" srcOrd="2" destOrd="0" presId="urn:microsoft.com/office/officeart/2008/layout/HorizontalMultiLevelHierarchy"/>
    <dgm:cxn modelId="{708ACC07-4159-46D7-A87D-CD33910D0BD0}" type="presParOf" srcId="{7F5668EA-DC40-4F3E-9664-BF4C620DFFBE}" destId="{D085B789-B695-40A7-ACFE-3373F8F42FF8}" srcOrd="0" destOrd="0" presId="urn:microsoft.com/office/officeart/2008/layout/HorizontalMultiLevelHierarchy"/>
    <dgm:cxn modelId="{8CB916DB-0D1B-418F-AD67-9C8D811AA6F3}" type="presParOf" srcId="{B40A61FF-F96C-4278-9A76-3ECBEE9B515E}" destId="{704F9000-4AE6-4E6A-8206-6EB8ECB38122}" srcOrd="3" destOrd="0" presId="urn:microsoft.com/office/officeart/2008/layout/HorizontalMultiLevelHierarchy"/>
    <dgm:cxn modelId="{AD5F65F9-CB66-4D24-B505-40EBCD5D5659}" type="presParOf" srcId="{704F9000-4AE6-4E6A-8206-6EB8ECB38122}" destId="{1B5F2CD8-5A94-47B9-849F-2D167EFCA54F}" srcOrd="0" destOrd="0" presId="urn:microsoft.com/office/officeart/2008/layout/HorizontalMultiLevelHierarchy"/>
    <dgm:cxn modelId="{B8BAD46F-18A9-42D2-A42A-9BF7B1BE9DE2}" type="presParOf" srcId="{704F9000-4AE6-4E6A-8206-6EB8ECB38122}" destId="{C64F478C-240B-426D-9E52-28A978779A10}" srcOrd="1" destOrd="0" presId="urn:microsoft.com/office/officeart/2008/layout/HorizontalMultiLevelHierarchy"/>
    <dgm:cxn modelId="{8B41B653-5450-4F10-A7D0-DF97DCB2B68A}" type="presParOf" srcId="{B40A61FF-F96C-4278-9A76-3ECBEE9B515E}" destId="{26B4CF73-305A-4C5E-BEA0-B5DD693363DC}" srcOrd="4" destOrd="0" presId="urn:microsoft.com/office/officeart/2008/layout/HorizontalMultiLevelHierarchy"/>
    <dgm:cxn modelId="{9564F5CB-DA13-4F60-BF8D-01977D0EDDFB}" type="presParOf" srcId="{26B4CF73-305A-4C5E-BEA0-B5DD693363DC}" destId="{B9F7BDB4-BF80-41BA-8967-175599647EB5}" srcOrd="0" destOrd="0" presId="urn:microsoft.com/office/officeart/2008/layout/HorizontalMultiLevelHierarchy"/>
    <dgm:cxn modelId="{922EF5C6-873F-403F-963B-D12E6B683DE7}" type="presParOf" srcId="{B40A61FF-F96C-4278-9A76-3ECBEE9B515E}" destId="{6C7581B2-7B21-4373-A79E-899810CF6D13}" srcOrd="5" destOrd="0" presId="urn:microsoft.com/office/officeart/2008/layout/HorizontalMultiLevelHierarchy"/>
    <dgm:cxn modelId="{911700B3-2AA7-469C-8FEF-E0E6C58FCF8A}" type="presParOf" srcId="{6C7581B2-7B21-4373-A79E-899810CF6D13}" destId="{B1514C02-0FDF-4523-9DF2-E51F208DAFAA}" srcOrd="0" destOrd="0" presId="urn:microsoft.com/office/officeart/2008/layout/HorizontalMultiLevelHierarchy"/>
    <dgm:cxn modelId="{FECA1B2B-6795-4230-BD4B-658D8675582D}" type="presParOf" srcId="{6C7581B2-7B21-4373-A79E-899810CF6D13}" destId="{1312B54B-9808-4E9B-8A5F-8D2F75CB4EB3}"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B61BEF0D-F0BB-DE4B-95CE-6DB70DBA9567}" type="datetimeFigureOut">
              <a:rPr lang="en-US" smtClean="0"/>
              <a:pPr/>
              <a:t>10/21/2020</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396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87839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B61BEF0D-F0BB-DE4B-95CE-6DB70DBA9567}" type="datetimeFigureOut">
              <a:rPr lang="en-US" smtClean="0"/>
              <a:pPr/>
              <a:t>10/21/2020</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37765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B61BEF0D-F0BB-DE4B-95CE-6DB70DBA9567}" type="datetimeFigureOut">
              <a:rPr lang="en-US" smtClean="0"/>
              <a:pPr/>
              <a:t>10/21/2020</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D57F1E4F-1CFF-5643-939E-217C01CDF565}" type="slidenum">
              <a:rPr lang="en-US" smtClean="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596835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B61BEF0D-F0BB-DE4B-95CE-6DB70DBA9567}" type="datetimeFigureOut">
              <a:rPr lang="en-US" smtClean="0"/>
              <a:pPr/>
              <a:t>10/21/2020</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58939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B61BEF0D-F0BB-DE4B-95CE-6DB70DBA9567}" type="datetimeFigureOut">
              <a:rPr lang="en-US" smtClean="0"/>
              <a:pPr/>
              <a:t>10/21/2020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32967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B61BEF0D-F0BB-DE4B-95CE-6DB70DBA9567}" type="datetimeFigureOut">
              <a:rPr lang="en-US" smtClean="0"/>
              <a:pPr/>
              <a:t>10/21/2020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168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22455639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B61BEF0D-F0BB-DE4B-95CE-6DB70DBA9567}" type="datetimeFigureOut">
              <a:rPr lang="en-US" smtClean="0"/>
              <a:pPr/>
              <a:t>10/21/2020</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73001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107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B61BEF0D-F0BB-DE4B-95CE-6DB70DBA9567}" type="datetimeFigureOut">
              <a:rPr lang="en-US" smtClean="0"/>
              <a:pPr/>
              <a:t>10/21/2020</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2944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2172064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57944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32134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83083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smtClean="0"/>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232365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10/21/2020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65568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61BEF0D-F0BB-DE4B-95CE-6DB70DBA9567}" type="datetimeFigureOut">
              <a:rPr lang="en-US" smtClean="0"/>
              <a:pPr/>
              <a:t>10/21/2020</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1041076"/>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 id="2147483771" r:id="rId13"/>
    <p:sldLayoutId id="2147483772" r:id="rId14"/>
    <p:sldLayoutId id="2147483773" r:id="rId15"/>
    <p:sldLayoutId id="2147483774" r:id="rId16"/>
    <p:sldLayoutId id="2147483775"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C3E7D313-D6B7-4A58-8B43-BAC6B741D93E}"/>
              </a:ext>
            </a:extLst>
          </p:cNvPr>
          <p:cNvSpPr>
            <a:spLocks noGrp="1"/>
          </p:cNvSpPr>
          <p:nvPr>
            <p:ph type="ctrTitle"/>
          </p:nvPr>
        </p:nvSpPr>
        <p:spPr/>
        <p:txBody>
          <a:bodyPr>
            <a:normAutofit fontScale="90000"/>
          </a:bodyPr>
          <a:lstStyle/>
          <a:p>
            <a:pPr algn="ctr"/>
            <a:r>
              <a:rPr lang="ru-RU" sz="4400" b="1" dirty="0"/>
              <a:t>ЗДОРОВЬЕСБЕРЕГАЮЩИЕ ТЕХНОЛОГИИ В ДОШКОЛЬНОМ ОБРАЗОВАТЕЛЬНОМ УЧРЕЖДЕНИИ</a:t>
            </a:r>
            <a:endParaRPr lang="ru-RU" sz="4400" dirty="0"/>
          </a:p>
        </p:txBody>
      </p:sp>
      <p:sp>
        <p:nvSpPr>
          <p:cNvPr id="3" name="Подзаголовок 2">
            <a:extLst>
              <a:ext uri="{FF2B5EF4-FFF2-40B4-BE49-F238E27FC236}">
                <a16:creationId xmlns="" xmlns:a16="http://schemas.microsoft.com/office/drawing/2014/main" id="{7675D600-A904-46EC-9091-B6781169E8F1}"/>
              </a:ext>
            </a:extLst>
          </p:cNvPr>
          <p:cNvSpPr>
            <a:spLocks noGrp="1"/>
          </p:cNvSpPr>
          <p:nvPr>
            <p:ph type="subTitle" idx="1"/>
          </p:nvPr>
        </p:nvSpPr>
        <p:spPr>
          <a:xfrm>
            <a:off x="8093122" y="5868537"/>
            <a:ext cx="3916907" cy="696035"/>
          </a:xfrm>
        </p:spPr>
        <p:txBody>
          <a:bodyPr>
            <a:normAutofit/>
          </a:bodyPr>
          <a:lstStyle/>
          <a:p>
            <a:r>
              <a:rPr lang="ru-RU" b="1" dirty="0" err="1" smtClean="0"/>
              <a:t>Гришуткина</a:t>
            </a:r>
            <a:r>
              <a:rPr lang="ru-RU" b="1" dirty="0" smtClean="0"/>
              <a:t> А.В.</a:t>
            </a:r>
          </a:p>
          <a:p>
            <a:endParaRPr lang="ru-RU" b="1" dirty="0"/>
          </a:p>
        </p:txBody>
      </p:sp>
    </p:spTree>
    <p:extLst>
      <p:ext uri="{BB962C8B-B14F-4D97-AF65-F5344CB8AC3E}">
        <p14:creationId xmlns:p14="http://schemas.microsoft.com/office/powerpoint/2010/main" val="4268426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5E5708B-0500-43C1-AFBD-1D15D5557C01}"/>
              </a:ext>
            </a:extLst>
          </p:cNvPr>
          <p:cNvSpPr>
            <a:spLocks noGrp="1"/>
          </p:cNvSpPr>
          <p:nvPr>
            <p:ph type="title"/>
          </p:nvPr>
        </p:nvSpPr>
        <p:spPr/>
        <p:txBody>
          <a:bodyPr/>
          <a:lstStyle/>
          <a:p>
            <a:r>
              <a:rPr lang="ru-RU" dirty="0"/>
              <a:t>ИГРОВОЙ СТРЕТЧИНГ</a:t>
            </a:r>
          </a:p>
        </p:txBody>
      </p:sp>
      <p:sp>
        <p:nvSpPr>
          <p:cNvPr id="3" name="Объект 2">
            <a:extLst>
              <a:ext uri="{FF2B5EF4-FFF2-40B4-BE49-F238E27FC236}">
                <a16:creationId xmlns="" xmlns:a16="http://schemas.microsoft.com/office/drawing/2014/main" id="{12973DAA-F125-46A9-91CE-A6A2E55BA9C9}"/>
              </a:ext>
            </a:extLst>
          </p:cNvPr>
          <p:cNvSpPr>
            <a:spLocks noGrp="1"/>
          </p:cNvSpPr>
          <p:nvPr>
            <p:ph idx="1"/>
          </p:nvPr>
        </p:nvSpPr>
        <p:spPr>
          <a:xfrm>
            <a:off x="677334" y="1405719"/>
            <a:ext cx="8596668" cy="4635643"/>
          </a:xfrm>
        </p:spPr>
        <p:txBody>
          <a:bodyPr>
            <a:normAutofit fontScale="85000" lnSpcReduction="20000"/>
          </a:bodyPr>
          <a:lstStyle/>
          <a:p>
            <a:pPr marL="0" indent="0">
              <a:buNone/>
            </a:pPr>
            <a:r>
              <a:rPr lang="ru-RU" b="1" dirty="0">
                <a:solidFill>
                  <a:srgbClr val="FF0000"/>
                </a:solidFill>
              </a:rPr>
              <a:t>ЗАНЯТИЕ ИГРОВЫМ СТРЕТЧИНГОМ «БАБОЧКА»</a:t>
            </a:r>
            <a:endParaRPr lang="ru-RU" dirty="0">
              <a:solidFill>
                <a:srgbClr val="FF0000"/>
              </a:solidFill>
            </a:endParaRPr>
          </a:p>
          <a:p>
            <a:r>
              <a:rPr lang="ru-RU" dirty="0"/>
              <a:t>усиливает внутриполостное давление, что оказывает сильное воздействие на органы брюшной полости. Создавая общее напряжение в ногах и бедрах, стимулирует действие подкожных нервов.</a:t>
            </a:r>
          </a:p>
          <a:p>
            <a:r>
              <a:rPr lang="ru-RU" dirty="0"/>
              <a:t>(</a:t>
            </a:r>
            <a:r>
              <a:rPr lang="ru-RU" dirty="0" err="1"/>
              <a:t>И.п</a:t>
            </a:r>
            <a:r>
              <a:rPr lang="ru-RU" dirty="0"/>
              <a:t>. – сесть в позу прямого угла, согнуть ноги в коленях, соединить стопы. Колени развести. Руками обхватить стопы ног, спина прямая. Опустить развернутые колени до пола. Задержаться нужное время. Поднять колени с пола. Дыхание произвольное, движения динамичные.)</a:t>
            </a:r>
          </a:p>
          <a:p>
            <a:pPr marL="0" indent="0">
              <a:buNone/>
            </a:pPr>
            <a:r>
              <a:rPr lang="ru-RU" dirty="0"/>
              <a:t>– </a:t>
            </a:r>
            <a:r>
              <a:rPr lang="ru-RU" b="1" dirty="0"/>
              <a:t>Эй, бабочка, постой! – закричал Кряк.</a:t>
            </a:r>
            <a:endParaRPr lang="ru-RU" dirty="0"/>
          </a:p>
          <a:p>
            <a:pPr marL="0" indent="0">
              <a:buNone/>
            </a:pPr>
            <a:r>
              <a:rPr lang="ru-RU" dirty="0"/>
              <a:t>– </a:t>
            </a:r>
            <a:r>
              <a:rPr lang="ru-RU" b="1" dirty="0"/>
              <a:t>Чего тебе, утенок? – спросила бабочка.</a:t>
            </a:r>
            <a:endParaRPr lang="ru-RU" dirty="0"/>
          </a:p>
          <a:p>
            <a:pPr marL="0" indent="0">
              <a:buNone/>
            </a:pPr>
            <a:r>
              <a:rPr lang="ru-RU" dirty="0"/>
              <a:t>– </a:t>
            </a:r>
            <a:r>
              <a:rPr lang="ru-RU" b="1" dirty="0"/>
              <a:t>Милая бабочка, не могла бы ты показать мне дорогу к Голубому озеру?</a:t>
            </a:r>
            <a:endParaRPr lang="ru-RU" dirty="0"/>
          </a:p>
          <a:p>
            <a:pPr marL="0" indent="0">
              <a:buNone/>
            </a:pPr>
            <a:r>
              <a:rPr lang="ru-RU" dirty="0"/>
              <a:t>– </a:t>
            </a:r>
            <a:r>
              <a:rPr lang="ru-RU" b="1" dirty="0"/>
              <a:t>Хорошо, – согласилась бабочка, и они отправились в путь.</a:t>
            </a:r>
            <a:endParaRPr lang="ru-RU" dirty="0"/>
          </a:p>
          <a:p>
            <a:pPr marL="0" indent="0">
              <a:buNone/>
            </a:pPr>
            <a:r>
              <a:rPr lang="ru-RU" b="1" dirty="0"/>
              <a:t>Но не успели пройти и пяти шагов, как вдруг откуда-то сбоку послышалось шипение, и прямо перед ними дорогу перегородила змея.</a:t>
            </a:r>
            <a:endParaRPr lang="ru-RU" dirty="0"/>
          </a:p>
          <a:p>
            <a:endParaRPr lang="ru-RU" dirty="0"/>
          </a:p>
          <a:p>
            <a:endParaRPr lang="ru-RU" dirty="0"/>
          </a:p>
          <a:p>
            <a:endParaRPr lang="ru-RU" dirty="0"/>
          </a:p>
          <a:p>
            <a:endParaRPr lang="ru-RU" dirty="0"/>
          </a:p>
          <a:p>
            <a:endParaRPr lang="ru-RU" dirty="0"/>
          </a:p>
        </p:txBody>
      </p:sp>
    </p:spTree>
    <p:extLst>
      <p:ext uri="{BB962C8B-B14F-4D97-AF65-F5344CB8AC3E}">
        <p14:creationId xmlns:p14="http://schemas.microsoft.com/office/powerpoint/2010/main" val="390557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5522BE9-59DC-468D-AC5E-43586B524B40}"/>
              </a:ext>
            </a:extLst>
          </p:cNvPr>
          <p:cNvSpPr>
            <a:spLocks noGrp="1"/>
          </p:cNvSpPr>
          <p:nvPr>
            <p:ph type="title"/>
          </p:nvPr>
        </p:nvSpPr>
        <p:spPr>
          <a:xfrm>
            <a:off x="900752" y="609600"/>
            <a:ext cx="8373250" cy="959893"/>
          </a:xfrm>
        </p:spPr>
        <p:txBody>
          <a:bodyPr/>
          <a:lstStyle/>
          <a:p>
            <a:r>
              <a:rPr lang="ru-RU" dirty="0"/>
              <a:t>ИГРОВОЙ СТРЕТЧИНГ</a:t>
            </a:r>
          </a:p>
        </p:txBody>
      </p:sp>
      <p:sp>
        <p:nvSpPr>
          <p:cNvPr id="3" name="Объект 2">
            <a:extLst>
              <a:ext uri="{FF2B5EF4-FFF2-40B4-BE49-F238E27FC236}">
                <a16:creationId xmlns="" xmlns:a16="http://schemas.microsoft.com/office/drawing/2014/main" id="{816C599E-0C40-424F-A35E-2384A654EBF6}"/>
              </a:ext>
            </a:extLst>
          </p:cNvPr>
          <p:cNvSpPr>
            <a:spLocks noGrp="1"/>
          </p:cNvSpPr>
          <p:nvPr>
            <p:ph idx="1"/>
          </p:nvPr>
        </p:nvSpPr>
        <p:spPr>
          <a:xfrm>
            <a:off x="682388" y="1569493"/>
            <a:ext cx="8591614" cy="4471869"/>
          </a:xfrm>
        </p:spPr>
        <p:txBody>
          <a:bodyPr>
            <a:normAutofit fontScale="70000" lnSpcReduction="20000"/>
          </a:bodyPr>
          <a:lstStyle/>
          <a:p>
            <a:pPr marL="0" indent="0">
              <a:buNone/>
            </a:pPr>
            <a:r>
              <a:rPr lang="ru-RU" sz="2100" b="1" dirty="0"/>
              <a:t>ЗАНЯТИЕ ИГРОВЫМ СТРЕТЧИНГОМ «ЗМЕЯ»</a:t>
            </a:r>
            <a:endParaRPr lang="ru-RU" sz="2100" dirty="0"/>
          </a:p>
          <a:p>
            <a:r>
              <a:rPr lang="ru-RU" dirty="0"/>
              <a:t>повышает внутриполостное давление, прямые мышцы брюшного пресса растягиваются. В результате обильного притока крови к позвоночнику и симпатическим нервам все внутренние органы обильно снабжаются кислородом и питательными веществами, что способствует улучшению их работы. Преодолевается скованность позвоночника и его деформация. Активизируется работа почек, улучшается мозговая деятельность, нервная проводимость. Отгибание головы назад способствует притоку крови к миндалинам, что помогает при простудных заболеваниях, ангинах.</a:t>
            </a:r>
          </a:p>
          <a:p>
            <a:r>
              <a:rPr lang="ru-RU" dirty="0"/>
              <a:t>(</a:t>
            </a:r>
            <a:r>
              <a:rPr lang="ru-RU" dirty="0" err="1"/>
              <a:t>И.п</a:t>
            </a:r>
            <a:r>
              <a:rPr lang="ru-RU" dirty="0"/>
              <a:t>. – лечь на живот, ноги вместе, руки в упоре возле груди на полу. Медленно поднимаясь на руках, поднять сначала голову, затем грудь. Прогнуться, насколько возможно, не очень сильно запрокидывая голову назад. Живот лежит на полу. Задержаться нужное время. Медленно вернуться в исходное положение. Вдох в первой фазе, выдох во второй.)</a:t>
            </a:r>
          </a:p>
          <a:p>
            <a:pPr marL="0" indent="0">
              <a:buNone/>
            </a:pPr>
            <a:r>
              <a:rPr lang="ru-RU" dirty="0"/>
              <a:t>– </a:t>
            </a:r>
            <a:r>
              <a:rPr lang="ru-RU" b="1" dirty="0"/>
              <a:t>Почему вы так шумите и не даете мне отдыхать после обеда? – грозно прошипела змея.</a:t>
            </a:r>
            <a:endParaRPr lang="ru-RU" dirty="0"/>
          </a:p>
          <a:p>
            <a:pPr marL="0" indent="0">
              <a:buNone/>
            </a:pPr>
            <a:r>
              <a:rPr lang="ru-RU" dirty="0"/>
              <a:t>– </a:t>
            </a:r>
            <a:r>
              <a:rPr lang="ru-RU" b="1" dirty="0"/>
              <a:t>Извините нас, пожалуйста, госпожа змея. Я ищу дорогу к Голубому озеру, и вовсе не хотел вас тревожить, – пролепетал испуганный утенок.</a:t>
            </a:r>
            <a:endParaRPr lang="ru-RU" dirty="0"/>
          </a:p>
          <a:p>
            <a:pPr marL="0" indent="0">
              <a:buNone/>
            </a:pPr>
            <a:r>
              <a:rPr lang="ru-RU" b="1" dirty="0"/>
              <a:t>– Ладно, повезло тебе, утенок, что я сыта, – проворчала змея и уползла.</a:t>
            </a:r>
            <a:endParaRPr lang="ru-RU" dirty="0"/>
          </a:p>
          <a:p>
            <a:pPr marL="0" indent="0">
              <a:buNone/>
            </a:pPr>
            <a:r>
              <a:rPr lang="ru-RU" b="1" dirty="0"/>
              <a:t>Кряк обернулся по сторонам в поисках бабочки, но ее нигде не было видно. Очень огорчился утенок Кряк и совсем уже хотел повернуть обратно домой, как вдруг увидел высоко в небе птицу и побежал за ней.</a:t>
            </a:r>
            <a:r>
              <a:rPr lang="ru-RU" dirty="0"/>
              <a:t> </a:t>
            </a:r>
          </a:p>
          <a:p>
            <a:endParaRPr lang="ru-RU" dirty="0"/>
          </a:p>
        </p:txBody>
      </p:sp>
    </p:spTree>
    <p:extLst>
      <p:ext uri="{BB962C8B-B14F-4D97-AF65-F5344CB8AC3E}">
        <p14:creationId xmlns:p14="http://schemas.microsoft.com/office/powerpoint/2010/main" val="2730644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7A0430E-E7B2-436F-AE8A-AD98C55C022C}"/>
              </a:ext>
            </a:extLst>
          </p:cNvPr>
          <p:cNvSpPr>
            <a:spLocks noGrp="1"/>
          </p:cNvSpPr>
          <p:nvPr>
            <p:ph type="title"/>
          </p:nvPr>
        </p:nvSpPr>
        <p:spPr/>
        <p:txBody>
          <a:bodyPr/>
          <a:lstStyle/>
          <a:p>
            <a:r>
              <a:rPr lang="ru-RU" dirty="0"/>
              <a:t>ИГРОВОЙ СТРЕТЧИНГ</a:t>
            </a:r>
          </a:p>
        </p:txBody>
      </p:sp>
      <p:sp>
        <p:nvSpPr>
          <p:cNvPr id="3" name="Объект 2">
            <a:extLst>
              <a:ext uri="{FF2B5EF4-FFF2-40B4-BE49-F238E27FC236}">
                <a16:creationId xmlns="" xmlns:a16="http://schemas.microsoft.com/office/drawing/2014/main" id="{81F8843D-8953-4A1C-B12E-BE5C8C942B97}"/>
              </a:ext>
            </a:extLst>
          </p:cNvPr>
          <p:cNvSpPr>
            <a:spLocks noGrp="1"/>
          </p:cNvSpPr>
          <p:nvPr>
            <p:ph idx="1"/>
          </p:nvPr>
        </p:nvSpPr>
        <p:spPr>
          <a:xfrm>
            <a:off x="772868" y="1501255"/>
            <a:ext cx="8596668" cy="4540108"/>
          </a:xfrm>
        </p:spPr>
        <p:txBody>
          <a:bodyPr>
            <a:normAutofit fontScale="85000" lnSpcReduction="20000"/>
          </a:bodyPr>
          <a:lstStyle/>
          <a:p>
            <a:pPr marL="0" indent="0">
              <a:buNone/>
            </a:pPr>
            <a:r>
              <a:rPr lang="ru-RU" b="1" dirty="0">
                <a:solidFill>
                  <a:srgbClr val="FF0000"/>
                </a:solidFill>
              </a:rPr>
              <a:t>ЗАНЯТИЕ ИГРОВЫМ СТРЕТЧИНГОМ «ПТИЦА»</a:t>
            </a:r>
            <a:endParaRPr lang="ru-RU" dirty="0">
              <a:solidFill>
                <a:srgbClr val="FF0000"/>
              </a:solidFill>
            </a:endParaRPr>
          </a:p>
          <a:p>
            <a:r>
              <a:rPr lang="ru-RU" b="1" dirty="0"/>
              <a:t>растягивает мышцы спины и ног, воздействует на поясничные нервы. Предупреждает функциональные расстройства желудка, печени, кишечника, селезенки. Улучшает гибкость позвоночника благодаря максимальной продольной нагрузке на него. Способствует увеличению роста.</a:t>
            </a:r>
            <a:endParaRPr lang="ru-RU" dirty="0"/>
          </a:p>
          <a:p>
            <a:r>
              <a:rPr lang="ru-RU" b="1" dirty="0"/>
              <a:t>(</a:t>
            </a:r>
            <a:r>
              <a:rPr lang="ru-RU" b="1" dirty="0" err="1"/>
              <a:t>И.п</a:t>
            </a:r>
            <a:r>
              <a:rPr lang="ru-RU" b="1" dirty="0"/>
              <a:t>. – сесть в позу прямого угла, ноги развести как можно шире, носки оттянуть, руки соединить за спиной «полочкой», спина прямая. Раз! – взмах руками, наклон к правой ноге, стараемся дотянуться до носка, задерживаемся. Два! – возвращаемся в </a:t>
            </a:r>
            <a:r>
              <a:rPr lang="ru-RU" b="1" dirty="0" err="1"/>
              <a:t>и.п</a:t>
            </a:r>
            <a:r>
              <a:rPr lang="ru-RU" b="1" dirty="0"/>
              <a:t>. Три! – тот же наклон к левой ноге, Четыре! – </a:t>
            </a:r>
            <a:r>
              <a:rPr lang="ru-RU" b="1" dirty="0" err="1"/>
              <a:t>и.п</a:t>
            </a:r>
            <a:r>
              <a:rPr lang="ru-RU" b="1" dirty="0"/>
              <a:t>. Вдох при взмахе, выдох при наклоне.)</a:t>
            </a:r>
            <a:endParaRPr lang="ru-RU" dirty="0"/>
          </a:p>
          <a:p>
            <a:pPr marL="0" indent="0">
              <a:buNone/>
            </a:pPr>
            <a:r>
              <a:rPr lang="ru-RU" b="1" dirty="0"/>
              <a:t>Хорошо, утенок, беги за мной, – ответила птица.</a:t>
            </a:r>
            <a:endParaRPr lang="ru-RU" dirty="0"/>
          </a:p>
          <a:p>
            <a:pPr marL="0" indent="0">
              <a:buNone/>
            </a:pPr>
            <a:r>
              <a:rPr lang="ru-RU" b="1" dirty="0"/>
              <a:t>И Кряк быстро побежал за летящей птицей.</a:t>
            </a:r>
            <a:endParaRPr lang="ru-RU" dirty="0"/>
          </a:p>
          <a:p>
            <a:pPr marL="0" indent="0">
              <a:buNone/>
            </a:pPr>
            <a:r>
              <a:rPr lang="ru-RU" b="1" dirty="0"/>
              <a:t>Очень скоро луг кончился, и перед утенком открылось чудесное озеро. Вода в озере была чистая, прозрачная, и в ней отражалось голубое небо. На берегу сидела большая рыжая кошка, которая что-то высматривала в воде и не заметила утенка.</a:t>
            </a:r>
            <a:endParaRPr lang="ru-RU" dirty="0"/>
          </a:p>
          <a:p>
            <a:endParaRPr lang="ru-RU" dirty="0"/>
          </a:p>
        </p:txBody>
      </p:sp>
    </p:spTree>
    <p:extLst>
      <p:ext uri="{BB962C8B-B14F-4D97-AF65-F5344CB8AC3E}">
        <p14:creationId xmlns:p14="http://schemas.microsoft.com/office/powerpoint/2010/main" val="325296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9404F6E-A5C8-49AD-9A59-3BC5F034A8EB}"/>
              </a:ext>
            </a:extLst>
          </p:cNvPr>
          <p:cNvSpPr>
            <a:spLocks noGrp="1"/>
          </p:cNvSpPr>
          <p:nvPr>
            <p:ph type="title"/>
          </p:nvPr>
        </p:nvSpPr>
        <p:spPr>
          <a:xfrm>
            <a:off x="1078172" y="609600"/>
            <a:ext cx="8195829" cy="645994"/>
          </a:xfrm>
        </p:spPr>
        <p:txBody>
          <a:bodyPr/>
          <a:lstStyle/>
          <a:p>
            <a:r>
              <a:rPr lang="ru-RU" dirty="0"/>
              <a:t>ИГРОВОЙ СТРЕТЧИНГ</a:t>
            </a:r>
          </a:p>
        </p:txBody>
      </p:sp>
      <p:sp>
        <p:nvSpPr>
          <p:cNvPr id="3" name="Объект 2">
            <a:extLst>
              <a:ext uri="{FF2B5EF4-FFF2-40B4-BE49-F238E27FC236}">
                <a16:creationId xmlns="" xmlns:a16="http://schemas.microsoft.com/office/drawing/2014/main" id="{2CF7FE38-4D3F-441C-B9BF-3A8BD41DCE50}"/>
              </a:ext>
            </a:extLst>
          </p:cNvPr>
          <p:cNvSpPr>
            <a:spLocks noGrp="1"/>
          </p:cNvSpPr>
          <p:nvPr>
            <p:ph idx="1"/>
          </p:nvPr>
        </p:nvSpPr>
        <p:spPr>
          <a:xfrm>
            <a:off x="696036" y="1419367"/>
            <a:ext cx="8577966" cy="4621995"/>
          </a:xfrm>
        </p:spPr>
        <p:txBody>
          <a:bodyPr>
            <a:normAutofit lnSpcReduction="10000"/>
          </a:bodyPr>
          <a:lstStyle/>
          <a:p>
            <a:pPr marL="0" indent="0">
              <a:buNone/>
            </a:pPr>
            <a:endParaRPr lang="ru-RU" b="1" dirty="0"/>
          </a:p>
          <a:p>
            <a:pPr marL="0" indent="0">
              <a:buNone/>
            </a:pPr>
            <a:r>
              <a:rPr lang="ru-RU" b="1" dirty="0"/>
              <a:t>ЗАНЯТИЕ ИГРОВЫМ СТРЕТЧИНГОМ «КОШКА»</a:t>
            </a:r>
            <a:endParaRPr lang="ru-RU" dirty="0"/>
          </a:p>
          <a:p>
            <a:r>
              <a:rPr lang="ru-RU" b="1" dirty="0"/>
              <a:t>избавляет от скованности позвоночника и его деформации. Помогает детям разработать мимические мышцы и выражение эмоций.</a:t>
            </a:r>
            <a:endParaRPr lang="ru-RU" dirty="0"/>
          </a:p>
          <a:p>
            <a:r>
              <a:rPr lang="ru-RU" b="1" dirty="0"/>
              <a:t>(</a:t>
            </a:r>
            <a:r>
              <a:rPr lang="ru-RU" b="1" dirty="0" err="1"/>
              <a:t>И.п</a:t>
            </a:r>
            <a:r>
              <a:rPr lang="ru-RU" b="1" dirty="0"/>
              <a:t>. – стать на четвереньки, спина прямая. Раз! – поднять голову, макси-</a:t>
            </a:r>
            <a:r>
              <a:rPr lang="ru-RU" b="1" dirty="0" err="1"/>
              <a:t>мально</a:t>
            </a:r>
            <a:r>
              <a:rPr lang="ru-RU" b="1" dirty="0"/>
              <a:t> прогнуть спину. Два! – опустить голову, максимально выгнуть спину. Вдох во 2-й фазе, выдох в 1-й.)</a:t>
            </a:r>
            <a:endParaRPr lang="ru-RU" dirty="0"/>
          </a:p>
          <a:p>
            <a:pPr marL="0" indent="0">
              <a:buNone/>
            </a:pPr>
            <a:r>
              <a:rPr lang="ru-RU" b="1" dirty="0"/>
              <a:t>Кряк подошел к кошке поближе и увидел, что та следит за плавающими в воде рыбками и хочет какую-нибудь из них поймать.</a:t>
            </a:r>
            <a:endParaRPr lang="ru-RU" dirty="0"/>
          </a:p>
          <a:p>
            <a:pPr marL="0" indent="0">
              <a:buNone/>
            </a:pPr>
            <a:r>
              <a:rPr lang="ru-RU" b="1" dirty="0"/>
              <a:t>– Ах ты, хитрюга! – крикнул утенок, схватил лежащую на берегу веточку и бросился к кошке.</a:t>
            </a:r>
            <a:endParaRPr lang="ru-RU" dirty="0"/>
          </a:p>
          <a:p>
            <a:endParaRPr lang="ru-RU" dirty="0"/>
          </a:p>
        </p:txBody>
      </p:sp>
    </p:spTree>
    <p:extLst>
      <p:ext uri="{BB962C8B-B14F-4D97-AF65-F5344CB8AC3E}">
        <p14:creationId xmlns:p14="http://schemas.microsoft.com/office/powerpoint/2010/main" val="3791650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417BF26E-3870-455F-9734-87F1935AB1AD}"/>
              </a:ext>
            </a:extLst>
          </p:cNvPr>
          <p:cNvSpPr>
            <a:spLocks noGrp="1"/>
          </p:cNvSpPr>
          <p:nvPr>
            <p:ph type="title"/>
          </p:nvPr>
        </p:nvSpPr>
        <p:spPr>
          <a:xfrm>
            <a:off x="1448938" y="764373"/>
            <a:ext cx="8610600" cy="1293028"/>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Модель</a:t>
            </a:r>
            <a:br>
              <a:rPr lang="ru-RU" b="1" dirty="0">
                <a:solidFill>
                  <a:srgbClr val="FF0000"/>
                </a:solidFill>
                <a:latin typeface="Times New Roman" panose="02020603050405020304" pitchFamily="18" charset="0"/>
                <a:cs typeface="Times New Roman" panose="02020603050405020304" pitchFamily="18" charset="0"/>
              </a:rPr>
            </a:br>
            <a:r>
              <a:rPr lang="ru-RU" b="1" dirty="0">
                <a:solidFill>
                  <a:srgbClr val="FF0000"/>
                </a:solidFill>
                <a:latin typeface="Times New Roman" panose="02020603050405020304" pitchFamily="18" charset="0"/>
                <a:cs typeface="Times New Roman" panose="02020603050405020304" pitchFamily="18" charset="0"/>
              </a:rPr>
              <a:t>Вариативные формы дошкольного образования</a:t>
            </a:r>
          </a:p>
        </p:txBody>
      </p:sp>
      <p:graphicFrame>
        <p:nvGraphicFramePr>
          <p:cNvPr id="4" name="Объект 3">
            <a:extLst>
              <a:ext uri="{FF2B5EF4-FFF2-40B4-BE49-F238E27FC236}">
                <a16:creationId xmlns="" xmlns:a16="http://schemas.microsoft.com/office/drawing/2014/main" id="{E06D4D01-C598-47E8-83D9-7DEED8661CAD}"/>
              </a:ext>
            </a:extLst>
          </p:cNvPr>
          <p:cNvGraphicFramePr>
            <a:graphicFrameLocks noGrp="1"/>
          </p:cNvGraphicFramePr>
          <p:nvPr>
            <p:ph idx="1"/>
            <p:extLst>
              <p:ext uri="{D42A27DB-BD31-4B8C-83A1-F6EECF244321}">
                <p14:modId xmlns:p14="http://schemas.microsoft.com/office/powerpoint/2010/main" val="1750381195"/>
              </p:ext>
            </p:extLst>
          </p:nvPr>
        </p:nvGraphicFramePr>
        <p:xfrm>
          <a:off x="2047165" y="2193926"/>
          <a:ext cx="8012374" cy="38997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23533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a:extLst>
              <a:ext uri="{FF2B5EF4-FFF2-40B4-BE49-F238E27FC236}">
                <a16:creationId xmlns="" xmlns:a16="http://schemas.microsoft.com/office/drawing/2014/main" id="{BD4DD72C-8D32-442B-B00A-E4FADCB51AC4}"/>
              </a:ext>
            </a:extLst>
          </p:cNvPr>
          <p:cNvGraphicFramePr>
            <a:graphicFrameLocks noGrp="1"/>
          </p:cNvGraphicFramePr>
          <p:nvPr>
            <p:ph idx="1"/>
            <p:extLst>
              <p:ext uri="{D42A27DB-BD31-4B8C-83A1-F6EECF244321}">
                <p14:modId xmlns:p14="http://schemas.microsoft.com/office/powerpoint/2010/main" val="3327841741"/>
              </p:ext>
            </p:extLst>
          </p:nvPr>
        </p:nvGraphicFramePr>
        <p:xfrm>
          <a:off x="777922" y="2524836"/>
          <a:ext cx="10728278" cy="36934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Заголовок 1">
            <a:extLst>
              <a:ext uri="{FF2B5EF4-FFF2-40B4-BE49-F238E27FC236}">
                <a16:creationId xmlns="" xmlns:a16="http://schemas.microsoft.com/office/drawing/2014/main" id="{87491EE4-0F6D-4BD1-84DE-E8DA88836DF2}"/>
              </a:ext>
            </a:extLst>
          </p:cNvPr>
          <p:cNvSpPr>
            <a:spLocks noGrp="1"/>
          </p:cNvSpPr>
          <p:nvPr>
            <p:ph type="title"/>
          </p:nvPr>
        </p:nvSpPr>
        <p:spPr>
          <a:xfrm>
            <a:off x="1448938" y="764373"/>
            <a:ext cx="8610600" cy="1293028"/>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Модель</a:t>
            </a:r>
            <a:br>
              <a:rPr lang="ru-RU" b="1" dirty="0">
                <a:solidFill>
                  <a:srgbClr val="FF0000"/>
                </a:solidFill>
                <a:latin typeface="Times New Roman" panose="02020603050405020304" pitchFamily="18" charset="0"/>
                <a:cs typeface="Times New Roman" panose="02020603050405020304" pitchFamily="18" charset="0"/>
              </a:rPr>
            </a:br>
            <a:r>
              <a:rPr lang="ru-RU" b="1" dirty="0">
                <a:solidFill>
                  <a:srgbClr val="FF0000"/>
                </a:solidFill>
                <a:latin typeface="Times New Roman" panose="02020603050405020304" pitchFamily="18" charset="0"/>
                <a:cs typeface="Times New Roman" panose="02020603050405020304" pitchFamily="18" charset="0"/>
              </a:rPr>
              <a:t>консультационного центра «СТУПЕНЬКИ»</a:t>
            </a:r>
          </a:p>
        </p:txBody>
      </p:sp>
    </p:spTree>
    <p:extLst>
      <p:ext uri="{BB962C8B-B14F-4D97-AF65-F5344CB8AC3E}">
        <p14:creationId xmlns:p14="http://schemas.microsoft.com/office/powerpoint/2010/main" val="269187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5409C68-E1F5-4175-8363-25FEEE58FDD6}"/>
              </a:ext>
            </a:extLst>
          </p:cNvPr>
          <p:cNvSpPr>
            <a:spLocks noGrp="1"/>
          </p:cNvSpPr>
          <p:nvPr>
            <p:ph type="title"/>
          </p:nvPr>
        </p:nvSpPr>
        <p:spPr/>
        <p:txBody>
          <a:bodyPr/>
          <a:lstStyle/>
          <a:p>
            <a:pPr algn="ctr"/>
            <a:r>
              <a:rPr lang="ru-RU" dirty="0"/>
              <a:t>ИГРОВОЙ СТРЕТЧИНГ</a:t>
            </a:r>
          </a:p>
        </p:txBody>
      </p:sp>
      <p:sp>
        <p:nvSpPr>
          <p:cNvPr id="3" name="Объект 2">
            <a:extLst>
              <a:ext uri="{FF2B5EF4-FFF2-40B4-BE49-F238E27FC236}">
                <a16:creationId xmlns="" xmlns:a16="http://schemas.microsoft.com/office/drawing/2014/main" id="{59B1CDE9-4EFE-47D2-AEC7-74A9D2E7CFB5}"/>
              </a:ext>
            </a:extLst>
          </p:cNvPr>
          <p:cNvSpPr>
            <a:spLocks noGrp="1"/>
          </p:cNvSpPr>
          <p:nvPr>
            <p:ph idx="1"/>
          </p:nvPr>
        </p:nvSpPr>
        <p:spPr/>
        <p:txBody>
          <a:bodyPr>
            <a:normAutofit lnSpcReduction="10000"/>
          </a:bodyPr>
          <a:lstStyle/>
          <a:p>
            <a:r>
              <a:rPr lang="ru-RU" sz="2400" dirty="0"/>
              <a:t>Стретчинг – это растяжка, специальная поза, предназначенная для увеличения и сохранения длины мышц.</a:t>
            </a:r>
          </a:p>
          <a:p>
            <a:r>
              <a:rPr lang="ru-RU" dirty="0"/>
              <a:t>Игровой стретчинг – специально подобранные упражнения на растяжку мышц, проводимые с детьми в игровой форме. Упражнения стретчинга носят имитационных характер и выполняются по ходу сюжетно-ролевой игры, состоящей из взаимосвязанных игровой ситуаций, заданий, упражнений, подобранных таким образом, чтобы содействовать решению оздоровительных и развивающих задач. С подражания образу начинается познание ребенком техники движений спортивных и танцевальных упражнений, игр, театрализованной деятельности и т.д. Образно-подражательные движения развивают творческую, двигательную деятельность, творческое мышление, двигательную память, быстроту реакции, ориентировку в движении и пространстве, внимание и т.д.</a:t>
            </a:r>
          </a:p>
          <a:p>
            <a:endParaRPr lang="ru-RU" dirty="0"/>
          </a:p>
        </p:txBody>
      </p:sp>
    </p:spTree>
    <p:extLst>
      <p:ext uri="{BB962C8B-B14F-4D97-AF65-F5344CB8AC3E}">
        <p14:creationId xmlns:p14="http://schemas.microsoft.com/office/powerpoint/2010/main" val="2264005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57C7C0F-3515-48BC-86B3-32C4C10A748D}"/>
              </a:ext>
            </a:extLst>
          </p:cNvPr>
          <p:cNvSpPr>
            <a:spLocks noGrp="1"/>
          </p:cNvSpPr>
          <p:nvPr>
            <p:ph type="title"/>
          </p:nvPr>
        </p:nvSpPr>
        <p:spPr/>
        <p:txBody>
          <a:bodyPr/>
          <a:lstStyle/>
          <a:p>
            <a:r>
              <a:rPr lang="ru-RU" dirty="0"/>
              <a:t>ИГРОВОЙ СТРЕТЧИНГ</a:t>
            </a:r>
          </a:p>
        </p:txBody>
      </p:sp>
      <p:sp>
        <p:nvSpPr>
          <p:cNvPr id="3" name="Объект 2">
            <a:extLst>
              <a:ext uri="{FF2B5EF4-FFF2-40B4-BE49-F238E27FC236}">
                <a16:creationId xmlns="" xmlns:a16="http://schemas.microsoft.com/office/drawing/2014/main" id="{5085278F-FA64-4C94-B3F4-A0573FF7AFE7}"/>
              </a:ext>
            </a:extLst>
          </p:cNvPr>
          <p:cNvSpPr>
            <a:spLocks noGrp="1"/>
          </p:cNvSpPr>
          <p:nvPr>
            <p:ph idx="1"/>
          </p:nvPr>
        </p:nvSpPr>
        <p:spPr/>
        <p:txBody>
          <a:bodyPr/>
          <a:lstStyle/>
          <a:p>
            <a:r>
              <a:rPr lang="ru-RU" dirty="0"/>
              <a:t>Методика стретчинга не имеет возрастных ограничений, можно начинать с 4-х лет. И очень важно заниматься с детьми дошкольного возраста, тем более, что в дошкольных учреждениях дети обучаются упражнениям стретчинга в игровой форме.</a:t>
            </a:r>
          </a:p>
          <a:p>
            <a:r>
              <a:rPr lang="ru-RU" dirty="0"/>
              <a:t>Упражнения выполняются без воздействия со стороны, т.к. человеческое тело само себе тренер. </a:t>
            </a:r>
          </a:p>
        </p:txBody>
      </p:sp>
    </p:spTree>
    <p:extLst>
      <p:ext uri="{BB962C8B-B14F-4D97-AF65-F5344CB8AC3E}">
        <p14:creationId xmlns:p14="http://schemas.microsoft.com/office/powerpoint/2010/main" val="1929380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C5405D2-90D1-4AF0-839B-C56340693304}"/>
              </a:ext>
            </a:extLst>
          </p:cNvPr>
          <p:cNvSpPr>
            <a:spLocks noGrp="1"/>
          </p:cNvSpPr>
          <p:nvPr>
            <p:ph type="title"/>
          </p:nvPr>
        </p:nvSpPr>
        <p:spPr/>
        <p:txBody>
          <a:bodyPr/>
          <a:lstStyle/>
          <a:p>
            <a:r>
              <a:rPr lang="ru-RU" dirty="0"/>
              <a:t>ИГРОВОЙ СТРЕТЧИНГ</a:t>
            </a:r>
          </a:p>
        </p:txBody>
      </p:sp>
      <p:sp>
        <p:nvSpPr>
          <p:cNvPr id="3" name="Объект 2">
            <a:extLst>
              <a:ext uri="{FF2B5EF4-FFF2-40B4-BE49-F238E27FC236}">
                <a16:creationId xmlns="" xmlns:a16="http://schemas.microsoft.com/office/drawing/2014/main" id="{4F5AE1A0-2343-4A7E-A7F9-A63685D3388B}"/>
              </a:ext>
            </a:extLst>
          </p:cNvPr>
          <p:cNvSpPr>
            <a:spLocks noGrp="1"/>
          </p:cNvSpPr>
          <p:nvPr>
            <p:ph idx="1"/>
          </p:nvPr>
        </p:nvSpPr>
        <p:spPr/>
        <p:txBody>
          <a:bodyPr/>
          <a:lstStyle/>
          <a:p>
            <a:r>
              <a:rPr lang="ru-RU" dirty="0"/>
              <a:t>Занятия игровым стретчингом с детьми с 3-4-х лет показывают стабильно высокие результаты: дети гораздо меньше болеют, становятся более открытыми для общения не только со взрослыми, но и между собой. А близкие и понятные детям образы сказочного мира позволяют легко выполнять непростые физические упражнения. Упражнения направлены на профилактику различных деформаций позвоночника, укрепление его связочного аппарата, формирование правильной осанки. Кроме этого, развиваются эластичность мышц, координация движений, воспитываются выносливость и старательность.</a:t>
            </a:r>
          </a:p>
          <a:p>
            <a:endParaRPr lang="ru-RU" dirty="0"/>
          </a:p>
        </p:txBody>
      </p:sp>
    </p:spTree>
    <p:extLst>
      <p:ext uri="{BB962C8B-B14F-4D97-AF65-F5344CB8AC3E}">
        <p14:creationId xmlns:p14="http://schemas.microsoft.com/office/powerpoint/2010/main" val="3218398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D09E737-FBD0-4DA9-AF6F-FFA0123E117C}"/>
              </a:ext>
            </a:extLst>
          </p:cNvPr>
          <p:cNvSpPr>
            <a:spLocks noGrp="1"/>
          </p:cNvSpPr>
          <p:nvPr>
            <p:ph type="title"/>
          </p:nvPr>
        </p:nvSpPr>
        <p:spPr/>
        <p:txBody>
          <a:bodyPr/>
          <a:lstStyle/>
          <a:p>
            <a:r>
              <a:rPr lang="ru-RU" dirty="0"/>
              <a:t>ИГРОВОЙ СТРЕТЧИНГ</a:t>
            </a:r>
          </a:p>
        </p:txBody>
      </p:sp>
      <p:sp>
        <p:nvSpPr>
          <p:cNvPr id="3" name="Объект 2">
            <a:extLst>
              <a:ext uri="{FF2B5EF4-FFF2-40B4-BE49-F238E27FC236}">
                <a16:creationId xmlns="" xmlns:a16="http://schemas.microsoft.com/office/drawing/2014/main" id="{600E7591-8573-4631-87D8-536353240582}"/>
              </a:ext>
            </a:extLst>
          </p:cNvPr>
          <p:cNvSpPr>
            <a:spLocks noGrp="1"/>
          </p:cNvSpPr>
          <p:nvPr>
            <p:ph idx="1"/>
          </p:nvPr>
        </p:nvSpPr>
        <p:spPr/>
        <p:txBody>
          <a:bodyPr/>
          <a:lstStyle/>
          <a:p>
            <a:r>
              <a:rPr lang="ru-RU" dirty="0"/>
              <a:t>После занятий игровым стретчингом у детей улучшается настроение, взаимопонимание. </a:t>
            </a:r>
          </a:p>
          <a:p>
            <a:r>
              <a:rPr lang="ru-RU" dirty="0"/>
              <a:t>Развивается воображение, абстрактно-логическое мышление у дошкольников.</a:t>
            </a:r>
          </a:p>
          <a:p>
            <a:r>
              <a:rPr lang="ru-RU" dirty="0"/>
              <a:t>Повышается самооценка – я могу управлять своим телом, я ловкий, умелый!</a:t>
            </a:r>
          </a:p>
          <a:p>
            <a:r>
              <a:rPr lang="ru-RU" dirty="0"/>
              <a:t>Разучив упражнения, дети самостоятельно разыгрывают сказку и придумывают свои сказки с движениями, тем самым развивая свои творческие способности.</a:t>
            </a:r>
          </a:p>
          <a:p>
            <a:endParaRPr lang="ru-RU" dirty="0"/>
          </a:p>
          <a:p>
            <a:endParaRPr lang="ru-RU" dirty="0"/>
          </a:p>
          <a:p>
            <a:endParaRPr lang="ru-RU" dirty="0"/>
          </a:p>
        </p:txBody>
      </p:sp>
    </p:spTree>
    <p:extLst>
      <p:ext uri="{BB962C8B-B14F-4D97-AF65-F5344CB8AC3E}">
        <p14:creationId xmlns:p14="http://schemas.microsoft.com/office/powerpoint/2010/main" val="430386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0C1640F7-FC93-495D-BB72-1A87B4A8E517}"/>
              </a:ext>
            </a:extLst>
          </p:cNvPr>
          <p:cNvSpPr>
            <a:spLocks noGrp="1"/>
          </p:cNvSpPr>
          <p:nvPr>
            <p:ph type="title"/>
          </p:nvPr>
        </p:nvSpPr>
        <p:spPr/>
        <p:txBody>
          <a:bodyPr/>
          <a:lstStyle/>
          <a:p>
            <a:r>
              <a:rPr lang="ru-RU" dirty="0"/>
              <a:t>ИГРОВОЙ СТРЕТЧИНГ</a:t>
            </a:r>
          </a:p>
        </p:txBody>
      </p:sp>
      <p:sp>
        <p:nvSpPr>
          <p:cNvPr id="3" name="Объект 2">
            <a:extLst>
              <a:ext uri="{FF2B5EF4-FFF2-40B4-BE49-F238E27FC236}">
                <a16:creationId xmlns="" xmlns:a16="http://schemas.microsoft.com/office/drawing/2014/main" id="{7CDDC63E-CE07-497A-8D7A-63FFA8897439}"/>
              </a:ext>
            </a:extLst>
          </p:cNvPr>
          <p:cNvSpPr>
            <a:spLocks noGrp="1"/>
          </p:cNvSpPr>
          <p:nvPr>
            <p:ph idx="1"/>
          </p:nvPr>
        </p:nvSpPr>
        <p:spPr/>
        <p:txBody>
          <a:bodyPr/>
          <a:lstStyle/>
          <a:p>
            <a:r>
              <a:rPr lang="ru-RU" dirty="0"/>
              <a:t>Подбирая названия к упражнениям стретчинга, дети учатся сопоставлять, искать аналогии; вспоминать персонажей сказок, повадки животных, птиц и т.д.</a:t>
            </a:r>
          </a:p>
          <a:p>
            <a:r>
              <a:rPr lang="ru-RU" dirty="0"/>
              <a:t>стретчинг может стать основой не только для улучшения физического здоровья, но для психологического развития детей дошкольного возраста.</a:t>
            </a:r>
          </a:p>
          <a:p>
            <a:endParaRPr lang="ru-RU" dirty="0"/>
          </a:p>
        </p:txBody>
      </p:sp>
    </p:spTree>
    <p:extLst>
      <p:ext uri="{BB962C8B-B14F-4D97-AF65-F5344CB8AC3E}">
        <p14:creationId xmlns:p14="http://schemas.microsoft.com/office/powerpoint/2010/main" val="3560267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F560498-D83F-4237-867F-3D3ACE8867BC}"/>
              </a:ext>
            </a:extLst>
          </p:cNvPr>
          <p:cNvSpPr>
            <a:spLocks noGrp="1"/>
          </p:cNvSpPr>
          <p:nvPr>
            <p:ph type="title"/>
          </p:nvPr>
        </p:nvSpPr>
        <p:spPr/>
        <p:txBody>
          <a:bodyPr/>
          <a:lstStyle/>
          <a:p>
            <a:r>
              <a:rPr lang="ru-RU" dirty="0"/>
              <a:t>ИГРОВОЙ СТРЕТЧИНГ</a:t>
            </a:r>
          </a:p>
        </p:txBody>
      </p:sp>
      <p:sp>
        <p:nvSpPr>
          <p:cNvPr id="3" name="Объект 2">
            <a:extLst>
              <a:ext uri="{FF2B5EF4-FFF2-40B4-BE49-F238E27FC236}">
                <a16:creationId xmlns="" xmlns:a16="http://schemas.microsoft.com/office/drawing/2014/main" id="{4F4FD2A7-0959-4B37-B8B2-AC322882AD0B}"/>
              </a:ext>
            </a:extLst>
          </p:cNvPr>
          <p:cNvSpPr>
            <a:spLocks noGrp="1"/>
          </p:cNvSpPr>
          <p:nvPr>
            <p:ph idx="1"/>
          </p:nvPr>
        </p:nvSpPr>
        <p:spPr/>
        <p:txBody>
          <a:bodyPr/>
          <a:lstStyle/>
          <a:p>
            <a:r>
              <a:rPr lang="ru-RU" dirty="0"/>
              <a:t>В детском саду занятия стретчингом можно проводить, включая упражнения на растяжение мышц в комплекс занятий по </a:t>
            </a:r>
            <a:r>
              <a:rPr lang="ru-RU" b="1" dirty="0">
                <a:solidFill>
                  <a:srgbClr val="FF0000"/>
                </a:solidFill>
              </a:rPr>
              <a:t>физкультуре</a:t>
            </a:r>
            <a:r>
              <a:rPr lang="ru-RU" dirty="0"/>
              <a:t>, в </a:t>
            </a:r>
            <a:r>
              <a:rPr lang="ru-RU" b="1" dirty="0">
                <a:solidFill>
                  <a:srgbClr val="FF0000"/>
                </a:solidFill>
              </a:rPr>
              <a:t>утреннюю гимнастику</a:t>
            </a:r>
            <a:r>
              <a:rPr lang="ru-RU" dirty="0"/>
              <a:t>, в </a:t>
            </a:r>
            <a:r>
              <a:rPr lang="ru-RU" b="1" dirty="0">
                <a:solidFill>
                  <a:srgbClr val="FF0000"/>
                </a:solidFill>
              </a:rPr>
              <a:t>физкультминутки на занятиях</a:t>
            </a:r>
            <a:r>
              <a:rPr lang="ru-RU" dirty="0"/>
              <a:t>, а так же составить </a:t>
            </a:r>
            <a:r>
              <a:rPr lang="ru-RU" b="1" dirty="0">
                <a:solidFill>
                  <a:srgbClr val="FF0000"/>
                </a:solidFill>
              </a:rPr>
              <a:t>комплекс упражнений на релаксацию</a:t>
            </a:r>
          </a:p>
        </p:txBody>
      </p:sp>
    </p:spTree>
    <p:extLst>
      <p:ext uri="{BB962C8B-B14F-4D97-AF65-F5344CB8AC3E}">
        <p14:creationId xmlns:p14="http://schemas.microsoft.com/office/powerpoint/2010/main" val="2657600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B10731C-D9B5-4715-A38B-5A18D2217FBD}"/>
              </a:ext>
            </a:extLst>
          </p:cNvPr>
          <p:cNvSpPr>
            <a:spLocks noGrp="1"/>
          </p:cNvSpPr>
          <p:nvPr>
            <p:ph type="title"/>
          </p:nvPr>
        </p:nvSpPr>
        <p:spPr/>
        <p:txBody>
          <a:bodyPr/>
          <a:lstStyle/>
          <a:p>
            <a:r>
              <a:rPr lang="ru-RU" dirty="0"/>
              <a:t>ИГРОВОЙ СТРЕТЧИНГ</a:t>
            </a:r>
          </a:p>
        </p:txBody>
      </p:sp>
      <p:sp>
        <p:nvSpPr>
          <p:cNvPr id="3" name="Объект 2">
            <a:extLst>
              <a:ext uri="{FF2B5EF4-FFF2-40B4-BE49-F238E27FC236}">
                <a16:creationId xmlns="" xmlns:a16="http://schemas.microsoft.com/office/drawing/2014/main" id="{2D0E815A-4953-404E-87A2-53E720EFC953}"/>
              </a:ext>
            </a:extLst>
          </p:cNvPr>
          <p:cNvSpPr>
            <a:spLocks noGrp="1"/>
          </p:cNvSpPr>
          <p:nvPr>
            <p:ph idx="1"/>
          </p:nvPr>
        </p:nvSpPr>
        <p:spPr/>
        <p:txBody>
          <a:bodyPr/>
          <a:lstStyle/>
          <a:p>
            <a:r>
              <a:rPr lang="ru-RU" dirty="0">
                <a:solidFill>
                  <a:srgbClr val="FF0000"/>
                </a:solidFill>
              </a:rPr>
              <a:t>Физкультминутка</a:t>
            </a:r>
            <a:r>
              <a:rPr lang="ru-RU" dirty="0"/>
              <a:t> — это тот же стретчинг! Проговаривая короткие стихотворения, то тянемся вверх, напрягая мышцы, то опускаемся вниз, расслабляясь. Здесь и наклоны, и присядка. Всё зависит от выбора и фантазии воспитателя, и готовности детей принять предложенные упражнения. Хочу отметить, что дети всегда с удовольствием выполняют упражнения физкультминутки.</a:t>
            </a:r>
          </a:p>
          <a:p>
            <a:endParaRPr lang="ru-RU" dirty="0"/>
          </a:p>
        </p:txBody>
      </p:sp>
    </p:spTree>
    <p:extLst>
      <p:ext uri="{BB962C8B-B14F-4D97-AF65-F5344CB8AC3E}">
        <p14:creationId xmlns:p14="http://schemas.microsoft.com/office/powerpoint/2010/main" val="250162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4816861-0F6C-4511-B3B9-66AC2D500F84}"/>
              </a:ext>
            </a:extLst>
          </p:cNvPr>
          <p:cNvSpPr>
            <a:spLocks noGrp="1"/>
          </p:cNvSpPr>
          <p:nvPr>
            <p:ph type="title"/>
          </p:nvPr>
        </p:nvSpPr>
        <p:spPr/>
        <p:txBody>
          <a:bodyPr/>
          <a:lstStyle/>
          <a:p>
            <a:r>
              <a:rPr lang="ru-RU" dirty="0"/>
              <a:t>ИГРОВОЙ СТРЕТЧИНГ</a:t>
            </a:r>
          </a:p>
        </p:txBody>
      </p:sp>
      <p:sp>
        <p:nvSpPr>
          <p:cNvPr id="3" name="Объект 2">
            <a:extLst>
              <a:ext uri="{FF2B5EF4-FFF2-40B4-BE49-F238E27FC236}">
                <a16:creationId xmlns="" xmlns:a16="http://schemas.microsoft.com/office/drawing/2014/main" id="{9958C4B1-4E67-4568-A724-17BDD83F23E7}"/>
              </a:ext>
            </a:extLst>
          </p:cNvPr>
          <p:cNvSpPr>
            <a:spLocks noGrp="1"/>
          </p:cNvSpPr>
          <p:nvPr>
            <p:ph idx="1"/>
          </p:nvPr>
        </p:nvSpPr>
        <p:spPr/>
        <p:txBody>
          <a:bodyPr/>
          <a:lstStyle/>
          <a:p>
            <a:pPr marL="0" indent="0">
              <a:buNone/>
            </a:pPr>
            <a:r>
              <a:rPr lang="ru-RU" sz="2400" dirty="0">
                <a:solidFill>
                  <a:srgbClr val="FF0000"/>
                </a:solidFill>
              </a:rPr>
              <a:t>Релаксации </a:t>
            </a:r>
            <a:r>
              <a:rPr lang="ru-RU" sz="2400" b="1" i="1" dirty="0">
                <a:solidFill>
                  <a:srgbClr val="FF0000"/>
                </a:solidFill>
              </a:rPr>
              <a:t>«Сосулька»</a:t>
            </a:r>
            <a:r>
              <a:rPr lang="ru-RU" sz="2400" dirty="0">
                <a:solidFill>
                  <a:srgbClr val="FF0000"/>
                </a:solidFill>
              </a:rPr>
              <a:t>.</a:t>
            </a:r>
          </a:p>
          <a:p>
            <a:r>
              <a:rPr lang="ru-RU" dirty="0"/>
              <a:t> Дети сидят на корточках. Воспитатель начинает рассказ: Пришла зима, на крышах домов выросли сосульки. Дети тянуться вверх, на носочках, руки подняты над головой. Дети стараются подняться, как можно выше, напрягают мышцы ног, спины, рук, шейного отдела- </a:t>
            </a:r>
            <a:r>
              <a:rPr lang="ru-RU" b="1" i="1" dirty="0"/>
              <a:t>«сосулька выросла»</a:t>
            </a:r>
            <a:r>
              <a:rPr lang="ru-RU" dirty="0"/>
              <a:t>!</a:t>
            </a:r>
          </a:p>
          <a:p>
            <a:r>
              <a:rPr lang="ru-RU" dirty="0"/>
              <a:t>Наступила весна, пригрело солнышко, сосульки начинают таять. Дети медленно опускаю руки вниз, а затем и сами медленно опускаются вниз, садятся на ковёр, расслабляя мышцы. Воспитатель предлагает им лечь на ковёр, полностью расслабиться — </a:t>
            </a:r>
            <a:r>
              <a:rPr lang="ru-RU" b="1" i="1" dirty="0"/>
              <a:t>«сосулька растаяла»</a:t>
            </a:r>
            <a:r>
              <a:rPr lang="ru-RU" dirty="0"/>
              <a:t>.</a:t>
            </a:r>
          </a:p>
          <a:p>
            <a:endParaRPr lang="ru-RU" dirty="0"/>
          </a:p>
        </p:txBody>
      </p:sp>
    </p:spTree>
    <p:extLst>
      <p:ext uri="{BB962C8B-B14F-4D97-AF65-F5344CB8AC3E}">
        <p14:creationId xmlns:p14="http://schemas.microsoft.com/office/powerpoint/2010/main" val="1425609306"/>
      </p:ext>
    </p:extLst>
  </p:cSld>
  <p:clrMapOvr>
    <a:masterClrMapping/>
  </p:clrMapOvr>
</p:sld>
</file>

<file path=ppt/theme/theme1.xml><?xml version="1.0" encoding="utf-8"?>
<a:theme xmlns:a="http://schemas.openxmlformats.org/drawingml/2006/main" name="След самолета">
  <a:themeElements>
    <a:clrScheme name="След самолета">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След самолета">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ед самолета">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След самолета</Template>
  <TotalTime>51</TotalTime>
  <Words>1011</Words>
  <Application>Microsoft Office PowerPoint</Application>
  <PresentationFormat>Произвольный</PresentationFormat>
  <Paragraphs>72</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След самолета</vt:lpstr>
      <vt:lpstr>ЗДОРОВЬЕСБЕРЕГАЮЩИЕ ТЕХНОЛОГИИ В ДОШКОЛЬНОМ ОБРАЗОВАТЕЛЬНОМ УЧРЕЖДЕНИИ</vt:lpstr>
      <vt:lpstr>ИГРОВОЙ СТРЕТЧИНГ</vt:lpstr>
      <vt:lpstr>ИГРОВОЙ СТРЕТЧИНГ</vt:lpstr>
      <vt:lpstr>ИГРОВОЙ СТРЕТЧИНГ</vt:lpstr>
      <vt:lpstr>ИГРОВОЙ СТРЕТЧИНГ</vt:lpstr>
      <vt:lpstr>ИГРОВОЙ СТРЕТЧИНГ</vt:lpstr>
      <vt:lpstr>ИГРОВОЙ СТРЕТЧИНГ</vt:lpstr>
      <vt:lpstr>ИГРОВОЙ СТРЕТЧИНГ</vt:lpstr>
      <vt:lpstr>ИГРОВОЙ СТРЕТЧИНГ</vt:lpstr>
      <vt:lpstr>ИГРОВОЙ СТРЕТЧИНГ</vt:lpstr>
      <vt:lpstr>ИГРОВОЙ СТРЕТЧИНГ</vt:lpstr>
      <vt:lpstr>ИГРОВОЙ СТРЕТЧИНГ</vt:lpstr>
      <vt:lpstr>ИГРОВОЙ СТРЕТЧИНГ</vt:lpstr>
      <vt:lpstr>Модель Вариативные формы дошкольного образования</vt:lpstr>
      <vt:lpstr>Модель консультационного центра «СТУПЕНЬКИ»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ЗДОРОВЬЕСБЕРЕГАЮЩИЕ ТЕХНОЛОГИИ В ДОШКОЛЬНОМ ОБРАЗОВАТЕЛЬНОМ УЧРЕЖДЕНИИ</dc:title>
  <dc:creator>USER</dc:creator>
  <cp:lastModifiedBy>User</cp:lastModifiedBy>
  <cp:revision>7</cp:revision>
  <dcterms:created xsi:type="dcterms:W3CDTF">2017-10-17T16:02:38Z</dcterms:created>
  <dcterms:modified xsi:type="dcterms:W3CDTF">2020-10-21T12:28:48Z</dcterms:modified>
</cp:coreProperties>
</file>