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59" r:id="rId5"/>
    <p:sldId id="258" r:id="rId6"/>
    <p:sldId id="260" r:id="rId7"/>
    <p:sldId id="263" r:id="rId8"/>
    <p:sldId id="261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808" y="165216"/>
            <a:ext cx="6118913" cy="427248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901" y="4000379"/>
            <a:ext cx="4805813" cy="2844065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95536" y="188641"/>
            <a:ext cx="720080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Игры-экспериментирования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«Воздух повсюду»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56304" y="2773963"/>
            <a:ext cx="7272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Для детей средней группы</a:t>
            </a:r>
            <a:endParaRPr lang="ru-RU" sz="3600" dirty="0">
              <a:solidFill>
                <a:schemeClr val="accent1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3035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6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8075240" cy="1828800"/>
          </a:xfrm>
        </p:spPr>
        <p:txBody>
          <a:bodyPr/>
          <a:lstStyle/>
          <a:p>
            <a:pPr marL="0" indent="0" algn="ctr"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Задача:</a:t>
            </a: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 обнаружить воздух в окружающем пространстве  и выявить его свойство – невидимость; дать представление детям о том, что воздух может двигать предметы.</a:t>
            </a:r>
            <a:endParaRPr lang="ru-RU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87037" y="404664"/>
            <a:ext cx="55699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Воздух повсюду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7986" y="3501008"/>
            <a:ext cx="4788024" cy="2833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419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3408363" cy="238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1484784"/>
            <a:ext cx="7735598" cy="457790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95736" y="2060848"/>
            <a:ext cx="475252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Отгадайте загадку:</a:t>
            </a:r>
          </a:p>
          <a:p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  <a:latin typeface="Comic Sans MS" panose="030F0702030302020204" pitchFamily="66" charset="0"/>
            </a:endParaRPr>
          </a:p>
          <a:p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Через нос проходит в грудь</a:t>
            </a:r>
          </a:p>
          <a:p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И обратно держит путь.</a:t>
            </a:r>
          </a:p>
          <a:p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Он невидимый, и все же</a:t>
            </a:r>
          </a:p>
          <a:p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Без него мы жить не можем.</a:t>
            </a:r>
            <a:endParaRPr lang="ru-RU" sz="2400" b="1" dirty="0">
              <a:solidFill>
                <a:schemeClr val="tx2">
                  <a:lumMod val="60000"/>
                  <a:lumOff val="40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0172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Игровое упражнение </a:t>
            </a:r>
            <a:br>
              <a:rPr lang="ru-RU" b="1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</a:b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«Почувствуй воздух»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7528" y="1600200"/>
            <a:ext cx="7066880" cy="4711254"/>
          </a:xfrm>
        </p:spPr>
      </p:pic>
    </p:spTree>
    <p:extLst>
      <p:ext uri="{BB962C8B-B14F-4D97-AF65-F5344CB8AC3E}">
        <p14:creationId xmlns:p14="http://schemas.microsoft.com/office/powerpoint/2010/main" val="952754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Игровое упражнение </a:t>
            </a:r>
            <a:b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</a:b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«Воздух работает»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628800"/>
            <a:ext cx="3017308" cy="452596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5896" y="1628800"/>
            <a:ext cx="5112060" cy="340804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4653136"/>
            <a:ext cx="3059832" cy="1810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3233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Игровое упражнение </a:t>
            </a:r>
            <a:br>
              <a:rPr lang="ru-RU" b="1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</a:b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«Заполняем воздухом.1 »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1628800"/>
            <a:ext cx="6346800" cy="4231200"/>
          </a:xfr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47570" y="4293096"/>
            <a:ext cx="3408363" cy="238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0054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Игровое упражнение </a:t>
            </a:r>
            <a:br>
              <a:rPr lang="ru-RU" b="1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</a:b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«Заполняем воздухом.2 »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628800"/>
            <a:ext cx="4320480" cy="288032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1628800"/>
            <a:ext cx="3342117" cy="501317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4135388"/>
            <a:ext cx="3887416" cy="2300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312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Игровое упражнение </a:t>
            </a:r>
            <a:br>
              <a:rPr lang="ru-RU" b="1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</a:br>
            <a:r>
              <a:rPr lang="ru-RU" b="1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«</a:t>
            </a: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Воздушные пузыри»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7528" y="1600200"/>
            <a:ext cx="6788944" cy="4525963"/>
          </a:xfrm>
        </p:spPr>
      </p:pic>
    </p:spTree>
    <p:extLst>
      <p:ext uri="{BB962C8B-B14F-4D97-AF65-F5344CB8AC3E}">
        <p14:creationId xmlns:p14="http://schemas.microsoft.com/office/powerpoint/2010/main" val="2509839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Игровое упражнение </a:t>
            </a:r>
            <a:br>
              <a:rPr lang="ru-RU" sz="3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</a:br>
            <a: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«Есть ли воздух в пустой бутылке?»</a:t>
            </a:r>
            <a:endParaRPr lang="ru-RU" sz="3200" b="1" dirty="0">
              <a:solidFill>
                <a:schemeClr val="tx2">
                  <a:lumMod val="60000"/>
                  <a:lumOff val="40000"/>
                </a:schemeClr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1760" y="1362365"/>
            <a:ext cx="2736304" cy="4104457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2" y="1700808"/>
            <a:ext cx="3179845" cy="476976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501008"/>
            <a:ext cx="3407039" cy="2378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3518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75</Words>
  <Application>Microsoft Office PowerPoint</Application>
  <PresentationFormat>Экран (4:3)</PresentationFormat>
  <Paragraphs>17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Игровое упражнение  «Почувствуй воздух»</vt:lpstr>
      <vt:lpstr>Игровое упражнение  «Воздух работает»</vt:lpstr>
      <vt:lpstr>Игровое упражнение  «Заполняем воздухом.1 »</vt:lpstr>
      <vt:lpstr>Игровое упражнение  «Заполняем воздухом.2 »</vt:lpstr>
      <vt:lpstr>Игровое упражнение  «Воздушные пузыри»</vt:lpstr>
      <vt:lpstr>Игровое упражнение  «Есть ли воздух в пустой бутылке?»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СБОРНОВ</dc:creator>
  <cp:lastModifiedBy>СБОРНОВ</cp:lastModifiedBy>
  <cp:revision>3</cp:revision>
  <dcterms:created xsi:type="dcterms:W3CDTF">2020-11-18T14:05:56Z</dcterms:created>
  <dcterms:modified xsi:type="dcterms:W3CDTF">2020-11-18T14:39:15Z</dcterms:modified>
</cp:coreProperties>
</file>