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80" r:id="rId4"/>
    <p:sldId id="257" r:id="rId5"/>
    <p:sldId id="275" r:id="rId6"/>
    <p:sldId id="274" r:id="rId7"/>
    <p:sldId id="277" r:id="rId8"/>
    <p:sldId id="278" r:id="rId9"/>
    <p:sldId id="279" r:id="rId10"/>
    <p:sldId id="273" r:id="rId11"/>
    <p:sldId id="271" r:id="rId12"/>
    <p:sldId id="270" r:id="rId13"/>
    <p:sldId id="269" r:id="rId14"/>
    <p:sldId id="268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94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29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7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02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11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11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30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8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43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10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6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44D9-32D4-40AA-9AF5-CE03F57B8C73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3BE5F-53D8-496C-9DBD-BEABBC761B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0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6761" y="396815"/>
            <a:ext cx="1002677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Урок по  литературному чтению 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во 2 классе </a:t>
            </a:r>
            <a:r>
              <a:rPr lang="ru-RU" sz="4400" dirty="0" smtClean="0">
                <a:solidFill>
                  <a:srgbClr val="FF0000"/>
                </a:solidFill>
              </a:rPr>
              <a:t>на тему: 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«</a:t>
            </a:r>
            <a:r>
              <a:rPr lang="ru-RU" sz="4400" dirty="0" err="1" smtClean="0">
                <a:solidFill>
                  <a:srgbClr val="002060"/>
                </a:solidFill>
              </a:rPr>
              <a:t>К.Д.Ушинский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«Мороз </a:t>
            </a:r>
            <a:r>
              <a:rPr lang="ru-RU" sz="4400" dirty="0" smtClean="0">
                <a:solidFill>
                  <a:srgbClr val="002060"/>
                </a:solidFill>
              </a:rPr>
              <a:t>не страшен</a:t>
            </a:r>
            <a:r>
              <a:rPr lang="ru-RU" sz="4400" dirty="0" smtClean="0">
                <a:solidFill>
                  <a:srgbClr val="002060"/>
                </a:solidFill>
              </a:rPr>
              <a:t>»»</a:t>
            </a:r>
            <a:endParaRPr lang="ru-RU" sz="4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331123" y="5011947"/>
            <a:ext cx="63231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Лещева Ирина Александровна</a:t>
            </a:r>
          </a:p>
          <a:p>
            <a:r>
              <a:rPr lang="ru-RU" b="1" dirty="0" smtClean="0"/>
              <a:t>Должность </a:t>
            </a:r>
            <a:r>
              <a:rPr lang="ru-RU" dirty="0" smtClean="0"/>
              <a:t>: учитель начальных классов</a:t>
            </a:r>
          </a:p>
          <a:p>
            <a:r>
              <a:rPr lang="ru-RU" b="1" dirty="0" smtClean="0"/>
              <a:t>Место работы</a:t>
            </a:r>
            <a:r>
              <a:rPr lang="ru-RU" dirty="0" smtClean="0"/>
              <a:t>: ОАНО «Гимназия имени Петра Первого»</a:t>
            </a:r>
          </a:p>
          <a:p>
            <a:r>
              <a:rPr lang="ru-RU" dirty="0" smtClean="0"/>
              <a:t>                                             г. Москва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2020г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45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booksiti.net.ru/books/9628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73" y="327714"/>
            <a:ext cx="1881937" cy="275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get-mpic/1943683/img_id2052090198237595341.jpeg/or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92" y="293119"/>
            <a:ext cx="1927405" cy="288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4.bp.blogspot.com/-do9e9dpQrpY/WJMWUBaEXuI/AAAAAAAAKVw/fvxIvFPVWvEMrHenF5h6EQZTmE1QaO6ZwCEw/s1600/00000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45" y="327714"/>
            <a:ext cx="2033680" cy="275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cavevo.ru/upload/iblock/267/267dbb6482642ed4a871e4a913dc7f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47" y="232914"/>
            <a:ext cx="1843225" cy="294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moykiosk.su/upload/iblock/169/169283495d2b945d66b869fd7a8202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603" y="356589"/>
            <a:ext cx="1953703" cy="272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cv6.litres.ru/pub/c/pdf-kniga/cover_max1500/42736967-konstantin-ushinskiy-chetyre-zhelaniya-rasskazy-4273696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7744" y="3364302"/>
            <a:ext cx="203495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media2.24aul.ru/imgs/533d37ec23bbeb0f44d57266/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922" y="3429000"/>
            <a:ext cx="2536189" cy="325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s://3.bp.blogspot.com/-84bO-aJaNzA/XHmwZj6cjqI/AAAAAAAAfbg/0kV7HvmYnhwA7CkuQKYWXeqojnChvgkJQCEwYBhgL/s1600/0009-013-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259" y="3429000"/>
            <a:ext cx="2304179" cy="325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25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98014" y="331269"/>
            <a:ext cx="65653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К.Д.Ушинский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«Мороз не страшен»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2038" y="2416864"/>
            <a:ext cx="10584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Предположите</a:t>
            </a:r>
            <a:r>
              <a:rPr lang="ru-RU" sz="3200" dirty="0"/>
              <a:t>, о чём </a:t>
            </a:r>
            <a:r>
              <a:rPr lang="ru-RU" sz="3200" dirty="0" smtClean="0"/>
              <a:t>или </a:t>
            </a:r>
            <a:r>
              <a:rPr lang="ru-RU" sz="3200" dirty="0"/>
              <a:t>о ком этот </a:t>
            </a:r>
            <a:r>
              <a:rPr lang="ru-RU" sz="3200" dirty="0" smtClean="0"/>
              <a:t>текст по </a:t>
            </a:r>
            <a:r>
              <a:rPr lang="ru-RU" sz="3200" dirty="0"/>
              <a:t>его </a:t>
            </a:r>
            <a:r>
              <a:rPr lang="ru-RU" sz="3200" dirty="0" smtClean="0"/>
              <a:t>названию.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95472" y="4131911"/>
            <a:ext cx="39667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Работа  по учебнику</a:t>
            </a:r>
          </a:p>
          <a:p>
            <a:r>
              <a:rPr lang="ru-RU" sz="3200" dirty="0" smtClean="0"/>
              <a:t>Стр. 138-139</a:t>
            </a:r>
            <a:endParaRPr lang="ru-RU" sz="3200" dirty="0"/>
          </a:p>
        </p:txBody>
      </p:sp>
      <p:pic>
        <p:nvPicPr>
          <p:cNvPr id="6146" name="Picture 2" descr="https://scribble.su/school-literature/literary-reading-2-class-part-1/literary-reading-2-class-part-1.files/image2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171" y="3209798"/>
            <a:ext cx="3328666" cy="276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78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169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5479" y="444262"/>
            <a:ext cx="11786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Выразительное чтение до слов : «Приди –ка, помоги!»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475" y="1428360"/>
            <a:ext cx="8522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Предположите, что будет дальше.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8474" y="3631540"/>
            <a:ext cx="8635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обижается зима? Найдите ответ в тексте.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3374" y="4971588"/>
            <a:ext cx="734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зима пугает детей?  Прочитай.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6728" y="2521399"/>
            <a:ext cx="7161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жанре написано произведение?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02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21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9295" y="383810"/>
            <a:ext cx="10429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Найдите выразительные средства языка.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430" y="1598650"/>
            <a:ext cx="4054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«Зима ущипнула» - </a:t>
            </a:r>
          </a:p>
          <a:p>
            <a:r>
              <a:rPr lang="ru-RU" sz="3200" dirty="0" smtClean="0"/>
              <a:t>олицетворение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166609" y="4611123"/>
            <a:ext cx="43045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«Лицо стало красное, </a:t>
            </a:r>
          </a:p>
          <a:p>
            <a:r>
              <a:rPr lang="ru-RU" sz="3200" dirty="0" smtClean="0"/>
              <a:t>как огонь»- сравнение</a:t>
            </a:r>
            <a:endParaRPr lang="ru-RU" sz="3200" dirty="0"/>
          </a:p>
        </p:txBody>
      </p:sp>
      <p:pic>
        <p:nvPicPr>
          <p:cNvPr id="1028" name="Picture 4" descr="https://ds05.infourok.ru/uploads/ex/00eb/000c5cfa-a1c7293d/hello_html_m254c54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845" y="1354108"/>
            <a:ext cx="2875771" cy="224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g2.freepng.ru/20180327/ycw/kisspng-fire-flame-computer-icons-clip-art-flame-5ab9cd48844a64.34226778152212615254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617" y="4157694"/>
            <a:ext cx="2470240" cy="198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94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0" y="787886"/>
            <a:ext cx="3571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Рефлексия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0355" y="2406769"/>
            <a:ext cx="63749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1.Скажите, как  называется </a:t>
            </a:r>
          </a:p>
          <a:p>
            <a:r>
              <a:rPr lang="ru-RU" sz="3200" dirty="0" smtClean="0"/>
              <a:t>произведение, с которым мы</a:t>
            </a:r>
          </a:p>
          <a:p>
            <a:r>
              <a:rPr lang="ru-RU" sz="3200" dirty="0" smtClean="0"/>
              <a:t> работали на уроке?</a:t>
            </a:r>
          </a:p>
          <a:p>
            <a:endParaRPr lang="ru-RU" sz="3200" dirty="0" smtClean="0"/>
          </a:p>
          <a:p>
            <a:r>
              <a:rPr lang="ru-RU" sz="3200" dirty="0" smtClean="0"/>
              <a:t>2.Кто автор этого произведения?</a:t>
            </a:r>
          </a:p>
          <a:p>
            <a:endParaRPr lang="ru-RU" sz="3200" dirty="0" smtClean="0"/>
          </a:p>
          <a:p>
            <a:r>
              <a:rPr lang="ru-RU" sz="3200" dirty="0" smtClean="0"/>
              <a:t>3.Что вы можете о нём сказать?</a:t>
            </a:r>
            <a:endParaRPr lang="ru-RU" sz="3200" dirty="0"/>
          </a:p>
        </p:txBody>
      </p:sp>
      <p:pic>
        <p:nvPicPr>
          <p:cNvPr id="2050" name="Picture 2" descr="https://img2.freepng.ru/20180316/zbq/kisspng-student-cartoon-classroom-illustration-vector-child-learning-5aab95d76ea4c4.44013283152119445545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16" y="129396"/>
            <a:ext cx="4339087" cy="351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00423" y="310855"/>
            <a:ext cx="895134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Лист самооценки: </a:t>
            </a:r>
            <a:endParaRPr lang="ru-RU" sz="44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Я отгадывал слова.</a:t>
            </a:r>
          </a:p>
          <a:p>
            <a:r>
              <a:rPr lang="ru-RU" sz="3200" dirty="0" smtClean="0"/>
              <a:t>Я назвал авторов произведений.</a:t>
            </a:r>
          </a:p>
          <a:p>
            <a:r>
              <a:rPr lang="ru-RU" sz="3200" dirty="0" smtClean="0"/>
              <a:t>Я </a:t>
            </a:r>
            <a:r>
              <a:rPr lang="ru-RU" sz="3200" dirty="0"/>
              <a:t>отгадывал </a:t>
            </a:r>
            <a:r>
              <a:rPr lang="ru-RU" sz="3200" dirty="0" smtClean="0"/>
              <a:t>загадки. </a:t>
            </a:r>
          </a:p>
          <a:p>
            <a:r>
              <a:rPr lang="ru-RU" sz="3200" dirty="0" smtClean="0"/>
              <a:t>Я </a:t>
            </a:r>
            <a:r>
              <a:rPr lang="ru-RU" sz="3200" dirty="0"/>
              <a:t>читал выразительно </a:t>
            </a:r>
            <a:r>
              <a:rPr lang="ru-RU" sz="3200" dirty="0" smtClean="0"/>
              <a:t>вслух. </a:t>
            </a:r>
          </a:p>
          <a:p>
            <a:r>
              <a:rPr lang="ru-RU" sz="3200" dirty="0" smtClean="0"/>
              <a:t>Я </a:t>
            </a:r>
            <a:r>
              <a:rPr lang="ru-RU" sz="3200" dirty="0"/>
              <a:t>отвечал на вопросы </a:t>
            </a:r>
            <a:r>
              <a:rPr lang="ru-RU" sz="3200" dirty="0" smtClean="0"/>
              <a:t>учителя. </a:t>
            </a:r>
          </a:p>
          <a:p>
            <a:r>
              <a:rPr lang="ru-RU" sz="3200" dirty="0" smtClean="0"/>
              <a:t>Я находил выразительные средства языка.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37382" y="4550358"/>
            <a:ext cx="3741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Часто и правильно –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37382" y="5273768"/>
            <a:ext cx="15170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Редко –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38279" y="6165948"/>
            <a:ext cx="2088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Не </a:t>
            </a:r>
            <a:r>
              <a:rPr lang="ru-RU" sz="3200" dirty="0" smtClean="0"/>
              <a:t>делал - 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9463177" y="4559962"/>
            <a:ext cx="672861" cy="690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408343" y="5250688"/>
            <a:ext cx="700487" cy="693389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16970" y="6098875"/>
            <a:ext cx="688675" cy="68148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www.school11gubkin.ru/foto/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98" y="794488"/>
            <a:ext cx="2642558" cy="275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66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10620" y="256582"/>
            <a:ext cx="5857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Организация урока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3118" y="1843950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Ровно встали,                                 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Тихо сели,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меня все посмотрели.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уроке не зевать,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работать и читать.</a:t>
            </a:r>
          </a:p>
        </p:txBody>
      </p:sp>
      <p:pic>
        <p:nvPicPr>
          <p:cNvPr id="7" name="Рисунок 9" descr="D:\клипарты\школа\ebc3de9ca3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50217">
            <a:off x="692059" y="1543486"/>
            <a:ext cx="2588216" cy="219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9" descr="D:\клипарты\школа\ebc3de9ca3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86320">
            <a:off x="9103573" y="4607874"/>
            <a:ext cx="2627410" cy="186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63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43242" y="459828"/>
            <a:ext cx="77378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Игра «Шифровальщик»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47915" y="1843950"/>
            <a:ext cx="86376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ru-RU" sz="4000" dirty="0" err="1"/>
              <a:t>з</a:t>
            </a:r>
            <a:r>
              <a:rPr lang="ru-RU" sz="4000" dirty="0" err="1" smtClean="0"/>
              <a:t>ормо</a:t>
            </a:r>
            <a:r>
              <a:rPr lang="ru-RU" sz="4000" dirty="0" smtClean="0"/>
              <a:t>  </a:t>
            </a:r>
            <a:r>
              <a:rPr lang="ru-RU" sz="4000" dirty="0" err="1"/>
              <a:t>лашок</a:t>
            </a: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000" dirty="0" err="1" smtClean="0"/>
              <a:t>агри</a:t>
            </a:r>
            <a:r>
              <a:rPr lang="ru-RU" sz="4000" dirty="0" smtClean="0"/>
              <a:t>  </a:t>
            </a:r>
            <a:r>
              <a:rPr lang="ru-RU" sz="4000" dirty="0" err="1"/>
              <a:t>тарап</a:t>
            </a: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000" dirty="0" err="1" smtClean="0"/>
              <a:t>тевер</a:t>
            </a:r>
            <a:r>
              <a:rPr lang="ru-RU" sz="4000" dirty="0" smtClean="0"/>
              <a:t>   </a:t>
            </a:r>
            <a:r>
              <a:rPr lang="ru-RU" sz="4000" dirty="0" err="1"/>
              <a:t>несг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Рисунок 9" descr="D:\клипарты\школа\ebc3de9ca3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50217">
            <a:off x="510904" y="646338"/>
            <a:ext cx="2588216" cy="219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9" descr="D:\клипарты\школа\ebc3de9ca3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86320">
            <a:off x="9201626" y="3520565"/>
            <a:ext cx="2627410" cy="1866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61012" y="3058801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Verdana" panose="020B0604030504040204" pitchFamily="34" charset="0"/>
              </a:rPr>
              <a:t>м</a:t>
            </a:r>
            <a:r>
              <a:rPr lang="ru-RU" sz="3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ороз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23848" y="3508811"/>
            <a:ext cx="1537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школа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5570" y="3982147"/>
            <a:ext cx="1144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игра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83247" y="4514156"/>
            <a:ext cx="13997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парта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72570" y="5098931"/>
            <a:ext cx="1378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ветер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951474" y="5770691"/>
            <a:ext cx="11047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снег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3789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8467" y="343713"/>
            <a:ext cx="10506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Откуда эти строки? Назови автора и произведение.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3245" y="1164566"/>
            <a:ext cx="3209027" cy="586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5249" y="1163179"/>
            <a:ext cx="68062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Лучше всех в лесу лежебоке- медведю. С осени приготовил запасливый мишка берлогу.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23826" y="1188180"/>
            <a:ext cx="425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И.Соколов</a:t>
            </a:r>
            <a:r>
              <a:rPr lang="ru-RU" sz="2000" b="1" dirty="0" smtClean="0"/>
              <a:t>- Микитов «Зима в лесу»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47955" y="1958413"/>
            <a:ext cx="5748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Снежок порхает, кружится,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На улицах бело……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96841" y="1873839"/>
            <a:ext cx="337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З.Александрова</a:t>
            </a:r>
            <a:r>
              <a:rPr lang="ru-RU" sz="2000" b="1" dirty="0" smtClean="0"/>
              <a:t> «Зима»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44460" y="2925557"/>
            <a:ext cx="42010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Самый злой и колючий – это февральский снег. Метели одноногие кружатся…..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8818" y="3001114"/>
            <a:ext cx="3648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С.Иванов</a:t>
            </a:r>
            <a:r>
              <a:rPr lang="ru-RU" sz="2000" b="1" dirty="0" smtClean="0"/>
              <a:t> «Каким бывает снег»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78370" y="4408098"/>
            <a:ext cx="3416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Взял их Морозко в охапку и пошёл воду запечатывать.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70808" y="4641011"/>
            <a:ext cx="750498" cy="388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880950" y="4361931"/>
            <a:ext cx="3699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Э.Шим</a:t>
            </a:r>
            <a:r>
              <a:rPr lang="ru-RU" sz="2000" b="1" dirty="0" smtClean="0"/>
              <a:t> «Всем вам крышка»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30791" y="5650302"/>
            <a:ext cx="4339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А мальчик схватил снегу, давай тереть. И лицо стало красное, как огонь.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88029" y="5555412"/>
            <a:ext cx="15858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3059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815" y="336430"/>
            <a:ext cx="11464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Чтобы узнать, как называется это произведение , отгадайте загадку.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8468" y="1196080"/>
            <a:ext cx="301924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Какой это мастер На стёкла нанёс </a:t>
            </a:r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листья, и травы, И заросли роз?..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4" name="Picture 6" descr="https://www.culture.ru/storage/images/3570e360014ce66edcdc1dbb0a6a04ca/4455d14139e6e9206603ee8f037293b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626" y="1082337"/>
            <a:ext cx="3910727" cy="2800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49638" y="4965499"/>
            <a:ext cx="6607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solidFill>
                  <a:srgbClr val="002060"/>
                </a:solidFill>
              </a:rPr>
              <a:t>К.Д.Ушинский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«Мороз не страшен»</a:t>
            </a:r>
          </a:p>
        </p:txBody>
      </p:sp>
    </p:spTree>
    <p:extLst>
      <p:ext uri="{BB962C8B-B14F-4D97-AF65-F5344CB8AC3E}">
        <p14:creationId xmlns:p14="http://schemas.microsoft.com/office/powerpoint/2010/main" val="19254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herocron.ru/wp-content/uploads/2020/05/d4zo77uwkae4yu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51" y="370936"/>
            <a:ext cx="2478954" cy="360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892438" y="298151"/>
            <a:ext cx="7653826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К. Д. Ушинский – великий педагог и писатель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(1824г-1870г)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43103" y="1208196"/>
            <a:ext cx="730316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dirty="0" err="1" smtClean="0"/>
              <a:t>К.Д.Ушинский</a:t>
            </a:r>
            <a:r>
              <a:rPr lang="ru-RU" sz="2400" dirty="0" smtClean="0"/>
              <a:t> родился 19 февраля 1824 года в Туле в семье Ушинского Дмитрия Григорьевича – отставного офицера, участника Отечественной войны 1812 года, мелкопоместного дворянина. 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Мать Константина Дмитриевича – Любовь Степановна умерла, когда сыну было 12 лет.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Всю свою жизнь посвятил педагогике- науке о воспитании детей. Он считал, что дети должны освоить родной язык, чувствовать и понимать народную мудрость, переданную через сказки, пословицы, загадки.</a:t>
            </a:r>
          </a:p>
          <a:p>
            <a:r>
              <a:rPr lang="ru-RU" sz="2400" dirty="0" smtClean="0"/>
              <a:t>      Ушинский составил два учебника для начальной школы. Они назывались «Родное слово» и «Детский мир».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9681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Содержимое 3"/>
          <p:cNvPicPr>
            <a:picLocks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304982" y="201910"/>
            <a:ext cx="3240360" cy="191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632286" y="789877"/>
            <a:ext cx="1570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город Тула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799" y="201160"/>
            <a:ext cx="1590675" cy="262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52114" y="2905780"/>
            <a:ext cx="1025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</a:rPr>
              <a:t>Костя</a:t>
            </a:r>
          </a:p>
        </p:txBody>
      </p:sp>
      <p:pic>
        <p:nvPicPr>
          <p:cNvPr id="10" name="Содержимое 11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98176" y="2344884"/>
            <a:ext cx="2850852" cy="191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214574" y="2561327"/>
            <a:ext cx="29559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16 лет </a:t>
            </a:r>
            <a:r>
              <a:rPr lang="ru-RU" sz="2400" dirty="0" smtClean="0"/>
              <a:t>Константин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учился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 университете.</a:t>
            </a:r>
          </a:p>
        </p:txBody>
      </p:sp>
      <p:pic>
        <p:nvPicPr>
          <p:cNvPr id="13" name="Содержимое 9"/>
          <p:cNvPicPr>
            <a:picLocks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83095" y="157942"/>
            <a:ext cx="3512691" cy="2080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871363" y="2228671"/>
            <a:ext cx="33879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            В </a:t>
            </a:r>
            <a:r>
              <a:rPr lang="ru-RU" sz="2400" dirty="0"/>
              <a:t>22 года </a:t>
            </a:r>
            <a:endParaRPr lang="ru-RU" sz="2400" dirty="0" smtClean="0"/>
          </a:p>
          <a:p>
            <a:r>
              <a:rPr lang="ru-RU" sz="2400" dirty="0" smtClean="0"/>
              <a:t>Константин Дмитриевич</a:t>
            </a:r>
          </a:p>
          <a:p>
            <a:r>
              <a:rPr lang="ru-RU" sz="2400" dirty="0" smtClean="0"/>
              <a:t>     работал </a:t>
            </a:r>
            <a:r>
              <a:rPr lang="ru-RU" sz="2400" dirty="0"/>
              <a:t>учителем</a:t>
            </a:r>
          </a:p>
        </p:txBody>
      </p:sp>
      <p:pic>
        <p:nvPicPr>
          <p:cNvPr id="15" name="Рисунок 14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98252" y="3871112"/>
            <a:ext cx="3339827" cy="309634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405357" y="5307868"/>
            <a:ext cx="112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tx2">
                    <a:lumMod val="10000"/>
                  </a:schemeClr>
                </a:solidFill>
              </a:rPr>
              <a:t>семья</a:t>
            </a:r>
          </a:p>
        </p:txBody>
      </p:sp>
    </p:spTree>
    <p:extLst>
      <p:ext uri="{BB962C8B-B14F-4D97-AF65-F5344CB8AC3E}">
        <p14:creationId xmlns:p14="http://schemas.microsoft.com/office/powerpoint/2010/main" val="218699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Содержимое 6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399" y="1085412"/>
            <a:ext cx="3366620" cy="244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69408" y="3765482"/>
            <a:ext cx="2219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tx2">
                    <a:lumMod val="10000"/>
                  </a:schemeClr>
                </a:solidFill>
              </a:rPr>
              <a:t>библиотека</a:t>
            </a:r>
          </a:p>
        </p:txBody>
      </p:sp>
      <p:pic>
        <p:nvPicPr>
          <p:cNvPr id="16" name="Содержимое 7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844846" y="1342136"/>
            <a:ext cx="3019624" cy="410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109708" y="5763279"/>
            <a:ext cx="1856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chemeClr val="tx2">
                    <a:lumMod val="10000"/>
                  </a:schemeClr>
                </a:solidFill>
              </a:rPr>
              <a:t>памятник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6984" y="263358"/>
            <a:ext cx="108063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  </a:t>
            </a:r>
            <a:r>
              <a:rPr lang="ru-RU" sz="3600" dirty="0" smtClean="0">
                <a:solidFill>
                  <a:srgbClr val="FF0000"/>
                </a:solidFill>
              </a:rPr>
              <a:t>Москве </a:t>
            </a:r>
            <a:r>
              <a:rPr lang="ru-RU" sz="3600" dirty="0">
                <a:solidFill>
                  <a:srgbClr val="FF0000"/>
                </a:solidFill>
              </a:rPr>
              <a:t>есть </a:t>
            </a:r>
            <a:r>
              <a:rPr lang="ru-RU" sz="3600" dirty="0" smtClean="0">
                <a:solidFill>
                  <a:srgbClr val="FF0000"/>
                </a:solidFill>
              </a:rPr>
              <a:t>библиотека имени  К. Д. Ушинского</a:t>
            </a:r>
            <a:r>
              <a:rPr lang="ru-RU" sz="3600" dirty="0">
                <a:solidFill>
                  <a:srgbClr val="FF0000"/>
                </a:solidFill>
              </a:rPr>
              <a:t>,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                                стоит памятник. 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612" y="1463687"/>
            <a:ext cx="3229984" cy="206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8325" y="3718464"/>
            <a:ext cx="2636427" cy="172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150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3828082/pub_5f7d994ef8625710920ec1b3_5f7da6901e2da6289e38b5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Содержимое 7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0257" y="1621766"/>
            <a:ext cx="3950897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91774" y="2156898"/>
            <a:ext cx="3704226" cy="2544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419343" y="180020"/>
            <a:ext cx="8748464" cy="136815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учителя получают медаль имени К. Д.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шинского.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83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518</Words>
  <Application>Microsoft Office PowerPoint</Application>
  <PresentationFormat>Широкоэкранный</PresentationFormat>
  <Paragraphs>90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Verdana</vt:lpstr>
      <vt:lpstr>Wingdings 2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А. Лещева</dc:creator>
  <cp:lastModifiedBy>Ирина А. Лещева</cp:lastModifiedBy>
  <cp:revision>24</cp:revision>
  <dcterms:created xsi:type="dcterms:W3CDTF">2020-11-17T13:56:02Z</dcterms:created>
  <dcterms:modified xsi:type="dcterms:W3CDTF">2020-11-18T07:21:47Z</dcterms:modified>
</cp:coreProperties>
</file>