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22E34C-3727-459F-8C26-4FB1C67BDA62}" v="26" dt="2020-11-03T10:22:04.857"/>
    <p1510:client id="{2D924AAA-4618-4DA0-B0C9-6B9898D50F4B}" v="56" dt="2020-11-03T10:19:04.292"/>
    <p1510:client id="{B030C4A0-9CC4-4DFC-A1ED-88BC344FAE28}" v="1" dt="2020-11-03T09:07:39.391"/>
    <p1510:client id="{DE92FEB2-22C9-4089-B4AC-C540ADA0E4B9}" v="1338" dt="2020-11-03T09:05:14.1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4" d="100"/>
          <a:sy n="84" d="100"/>
        </p:scale>
        <p:origin x="-96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0886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544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02794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30876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98758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17404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3655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02652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53977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10083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326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5667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21322"/>
            <a:ext cx="9144000" cy="1270697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cs typeface="Calibri Light"/>
              </a:rPr>
              <a:t>Красная книга России</a:t>
            </a:r>
            <a:endParaRPr lang="ru-RU" dirty="0" err="1">
              <a:solidFill>
                <a:srgbClr val="FF0000"/>
              </a:solidFill>
              <a:cs typeface="Calibri Ligh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69096" y="1879710"/>
            <a:ext cx="9498904" cy="4620254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ru-RU" sz="6000" i="1" u="sng" dirty="0">
                <a:solidFill>
                  <a:srgbClr val="FF0000"/>
                </a:solidFill>
                <a:cs typeface="Calibri"/>
              </a:rPr>
              <a:t>Красный волк</a:t>
            </a:r>
          </a:p>
          <a:p>
            <a:endParaRPr lang="ru-RU" dirty="0">
              <a:solidFill>
                <a:srgbClr val="FF0000"/>
              </a:solidFill>
              <a:cs typeface="Calibri"/>
            </a:endParaRPr>
          </a:p>
          <a:p>
            <a:endParaRPr lang="ru-RU" dirty="0">
              <a:solidFill>
                <a:srgbClr val="FF0000"/>
              </a:solidFill>
              <a:cs typeface="Calibri"/>
            </a:endParaRPr>
          </a:p>
          <a:p>
            <a:endParaRPr lang="ru-RU" dirty="0">
              <a:cs typeface="Calibri"/>
            </a:endParaRPr>
          </a:p>
          <a:p>
            <a:r>
              <a:rPr lang="ru-RU" dirty="0">
                <a:cs typeface="Calibri"/>
              </a:rPr>
              <a:t>                                              </a:t>
            </a:r>
            <a:endParaRPr lang="ru-RU" dirty="0">
              <a:solidFill>
                <a:srgbClr val="FF0000"/>
              </a:solidFill>
              <a:cs typeface="Calibri"/>
            </a:endParaRPr>
          </a:p>
          <a:p>
            <a:r>
              <a:rPr lang="ru-RU" dirty="0">
                <a:cs typeface="Calibri"/>
              </a:rPr>
              <a:t>                                             </a:t>
            </a:r>
            <a:r>
              <a:rPr lang="ru-RU" dirty="0" smtClean="0">
                <a:cs typeface="Calibri"/>
              </a:rPr>
              <a:t> </a:t>
            </a:r>
            <a:r>
              <a:rPr lang="ru-RU" dirty="0">
                <a:cs typeface="Calibri"/>
              </a:rPr>
              <a:t> Подготовил</a:t>
            </a:r>
            <a:r>
              <a:rPr lang="ru-RU" dirty="0" smtClean="0">
                <a:cs typeface="Calibri"/>
              </a:rPr>
              <a:t>:</a:t>
            </a:r>
          </a:p>
          <a:p>
            <a:r>
              <a:rPr lang="ru-RU" dirty="0" smtClean="0">
                <a:cs typeface="Calibri"/>
              </a:rPr>
              <a:t>                                                                                        </a:t>
            </a:r>
            <a:r>
              <a:rPr lang="ru-RU" dirty="0">
                <a:cs typeface="Calibri"/>
              </a:rPr>
              <a:t>ученик 2-Б класса </a:t>
            </a:r>
            <a:r>
              <a:rPr lang="ru-RU" dirty="0" smtClean="0">
                <a:solidFill>
                  <a:srgbClr val="000000"/>
                </a:solidFill>
                <a:cs typeface="Calibri"/>
              </a:rPr>
              <a:t> Кондаков Илья</a:t>
            </a:r>
            <a:endParaRPr lang="ru-RU" dirty="0">
              <a:solidFill>
                <a:srgbClr val="FF0000"/>
              </a:solidFill>
              <a:cs typeface="Calibri"/>
            </a:endParaRPr>
          </a:p>
          <a:p>
            <a:r>
              <a:rPr lang="ru-RU" dirty="0">
                <a:solidFill>
                  <a:srgbClr val="000000"/>
                </a:solidFill>
                <a:cs typeface="Calibri"/>
              </a:rPr>
              <a:t>                                                 </a:t>
            </a:r>
            <a:r>
              <a:rPr lang="ru-RU" dirty="0" smtClean="0">
                <a:solidFill>
                  <a:srgbClr val="000000"/>
                </a:solidFill>
                <a:cs typeface="Calibri"/>
              </a:rPr>
              <a:t>             МБОУ гимназия №2 </a:t>
            </a:r>
          </a:p>
          <a:p>
            <a:r>
              <a:rPr lang="ru-RU" dirty="0" smtClean="0">
                <a:solidFill>
                  <a:srgbClr val="000000"/>
                </a:solidFill>
                <a:cs typeface="Calibri"/>
              </a:rPr>
              <a:t>                                                   </a:t>
            </a:r>
            <a:r>
              <a:rPr lang="ru-RU" dirty="0" smtClean="0">
                <a:solidFill>
                  <a:srgbClr val="000000"/>
                </a:solidFill>
                <a:cs typeface="Calibri"/>
              </a:rPr>
              <a:t>г</a:t>
            </a:r>
            <a:r>
              <a:rPr lang="ru-RU" dirty="0">
                <a:solidFill>
                  <a:srgbClr val="000000"/>
                </a:solidFill>
                <a:cs typeface="Calibri"/>
              </a:rPr>
              <a:t>. </a:t>
            </a:r>
            <a:r>
              <a:rPr lang="ru-RU" dirty="0" smtClean="0">
                <a:solidFill>
                  <a:srgbClr val="000000"/>
                </a:solidFill>
                <a:cs typeface="Calibri"/>
              </a:rPr>
              <a:t>Красногорск </a:t>
            </a:r>
            <a:endParaRPr lang="ru-RU" dirty="0" smtClean="0">
              <a:solidFill>
                <a:srgbClr val="000000"/>
              </a:solidFill>
              <a:cs typeface="Calibri"/>
            </a:endParaRPr>
          </a:p>
          <a:p>
            <a:r>
              <a:rPr lang="ru-RU" dirty="0" smtClean="0">
                <a:solidFill>
                  <a:srgbClr val="000000"/>
                </a:solidFill>
                <a:cs typeface="Calibri"/>
              </a:rPr>
              <a:t> </a:t>
            </a:r>
            <a:r>
              <a:rPr lang="ru-RU" dirty="0" smtClean="0">
                <a:solidFill>
                  <a:srgbClr val="000000"/>
                </a:solidFill>
                <a:cs typeface="Calibri"/>
              </a:rPr>
              <a:t>                                                             </a:t>
            </a:r>
            <a:r>
              <a:rPr lang="ru-RU" dirty="0" smtClean="0">
                <a:solidFill>
                  <a:srgbClr val="000000"/>
                </a:solidFill>
                <a:cs typeface="Calibri"/>
              </a:rPr>
              <a:t>Московская </a:t>
            </a:r>
            <a:r>
              <a:rPr lang="ru-RU" dirty="0" smtClean="0">
                <a:solidFill>
                  <a:srgbClr val="000000"/>
                </a:solidFill>
                <a:cs typeface="Calibri"/>
              </a:rPr>
              <a:t>область</a:t>
            </a:r>
            <a:endParaRPr lang="ru-RU" dirty="0">
              <a:solidFill>
                <a:srgbClr val="000000"/>
              </a:solidFill>
              <a:cs typeface="Calibri"/>
            </a:endParaRPr>
          </a:p>
          <a:p>
            <a:r>
              <a:rPr lang="ru-RU" dirty="0">
                <a:solidFill>
                  <a:srgbClr val="000000"/>
                </a:solidFill>
                <a:cs typeface="Calibri"/>
              </a:rPr>
              <a:t>                                                       </a:t>
            </a:r>
            <a:r>
              <a:rPr lang="ru-RU" dirty="0" smtClean="0">
                <a:solidFill>
                  <a:srgbClr val="000000"/>
                </a:solidFill>
                <a:cs typeface="Calibri"/>
              </a:rPr>
              <a:t>                                      Учитель Паншина Г.Н.</a:t>
            </a:r>
            <a:r>
              <a:rPr lang="ru-RU" dirty="0">
                <a:solidFill>
                  <a:srgbClr val="000000"/>
                </a:solidFill>
                <a:cs typeface="Calibri"/>
              </a:rPr>
              <a:t>                             </a:t>
            </a:r>
          </a:p>
          <a:p>
            <a:endParaRPr lang="ru-RU" dirty="0">
              <a:solidFill>
                <a:srgbClr val="000000"/>
              </a:solidFill>
              <a:cs typeface="Calibri"/>
            </a:endParaRPr>
          </a:p>
          <a:p>
            <a:r>
              <a:rPr lang="ru-RU" dirty="0">
                <a:solidFill>
                  <a:srgbClr val="000000"/>
                </a:solidFill>
                <a:cs typeface="Calibri"/>
              </a:rPr>
              <a:t>2020 год</a:t>
            </a:r>
          </a:p>
          <a:p>
            <a:endParaRPr lang="ru-RU" dirty="0">
              <a:solidFill>
                <a:srgbClr val="000000"/>
              </a:solidFill>
              <a:cs typeface="Calibri"/>
            </a:endParaRPr>
          </a:p>
          <a:p>
            <a:endParaRPr lang="ru-RU" sz="6000" i="1" u="sng" dirty="0">
              <a:solidFill>
                <a:srgbClr val="FF0000"/>
              </a:solidFill>
              <a:cs typeface="Calibri"/>
            </a:endParaRPr>
          </a:p>
        </p:txBody>
      </p:sp>
      <p:pic>
        <p:nvPicPr>
          <p:cNvPr id="4" name="Рисунок 3" descr="http://s5.travelask.ru/system/images/files/001/293/793/original/s1200.jpg?155367810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9822" y="2799644"/>
            <a:ext cx="4312356" cy="3172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2F00748-A4BC-4ECC-8C57-CE55D84F4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600" y="365125"/>
            <a:ext cx="10236200" cy="11096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cs typeface="Calibri Light"/>
              </a:rPr>
              <a:t>Правила друзей природы</a:t>
            </a:r>
            <a:endParaRPr lang="ru-RU">
              <a:solidFill>
                <a:srgbClr val="FF0000"/>
              </a:solidFill>
              <a:cs typeface="Calibri Light" panose="020F0302020204030204"/>
            </a:endParaRPr>
          </a:p>
        </p:txBody>
      </p:sp>
      <p:pic>
        <p:nvPicPr>
          <p:cNvPr id="4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C0503445-99A1-485B-99CF-0F44FA2816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0238" y="1533525"/>
            <a:ext cx="8368724" cy="4643438"/>
          </a:xfrm>
        </p:spPr>
      </p:pic>
    </p:spTree>
    <p:extLst>
      <p:ext uri="{BB962C8B-B14F-4D97-AF65-F5344CB8AC3E}">
        <p14:creationId xmlns="" xmlns:p14="http://schemas.microsoft.com/office/powerpoint/2010/main" val="1164363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3B3DB6-7B63-4F1E-B847-E459D396C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300" y="-3175"/>
            <a:ext cx="10515600" cy="5668963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>
                <a:solidFill>
                  <a:srgbClr val="FF0000"/>
                </a:solidFill>
                <a:cs typeface="Calibri Light"/>
              </a:rPr>
              <a:t>Спасибо </a:t>
            </a:r>
            <a:br>
              <a:rPr lang="ru-RU" sz="8000" b="1" dirty="0">
                <a:solidFill>
                  <a:srgbClr val="FF0000"/>
                </a:solidFill>
                <a:cs typeface="Calibri Light"/>
              </a:rPr>
            </a:br>
            <a:r>
              <a:rPr lang="ru-RU" sz="8000" b="1" dirty="0">
                <a:solidFill>
                  <a:srgbClr val="FF0000"/>
                </a:solidFill>
                <a:cs typeface="Calibri Light"/>
              </a:rPr>
              <a:t>за</a:t>
            </a:r>
            <a:br>
              <a:rPr lang="ru-RU" sz="8000" b="1" dirty="0">
                <a:solidFill>
                  <a:srgbClr val="FF0000"/>
                </a:solidFill>
                <a:cs typeface="Calibri Light"/>
              </a:rPr>
            </a:br>
            <a:r>
              <a:rPr lang="ru-RU" sz="8000" b="1" dirty="0">
                <a:solidFill>
                  <a:srgbClr val="FF0000"/>
                </a:solidFill>
                <a:cs typeface="Calibri Light"/>
              </a:rPr>
              <a:t> внимание!</a:t>
            </a:r>
            <a:endParaRPr lang="ru-RU" sz="8000" b="1" dirty="0">
              <a:cs typeface="Calibri Ligh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7954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116949A-E668-401F-9082-630FDEAC8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8600" y="365125"/>
            <a:ext cx="9563100" cy="1185863"/>
          </a:xfrm>
        </p:spPr>
        <p:txBody>
          <a:bodyPr/>
          <a:lstStyle/>
          <a:p>
            <a:r>
              <a:rPr lang="ru-RU" dirty="0">
                <a:cs typeface="Calibri Light"/>
              </a:rPr>
              <a:t>               </a:t>
            </a:r>
            <a:r>
              <a:rPr lang="ru-RU" b="1" dirty="0">
                <a:cs typeface="Calibri Light"/>
              </a:rPr>
              <a:t>Что такое</a:t>
            </a:r>
            <a:r>
              <a:rPr lang="ru-RU" dirty="0">
                <a:cs typeface="Calibri Light"/>
              </a:rPr>
              <a:t> </a:t>
            </a:r>
            <a:r>
              <a:rPr lang="ru-RU" b="1" dirty="0">
                <a:solidFill>
                  <a:srgbClr val="FF0000"/>
                </a:solidFill>
                <a:cs typeface="Calibri Light"/>
              </a:rPr>
              <a:t>Красная книга </a:t>
            </a:r>
            <a:r>
              <a:rPr lang="ru-RU" b="1" dirty="0">
                <a:cs typeface="Calibri Light"/>
              </a:rPr>
              <a:t>?</a:t>
            </a:r>
            <a:endParaRPr lang="ru-RU" b="1" dirty="0"/>
          </a:p>
        </p:txBody>
      </p:sp>
      <p:pic>
        <p:nvPicPr>
          <p:cNvPr id="4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6A146BE5-A3F9-4F66-91ED-E4A5CF116C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95108" y="1825625"/>
            <a:ext cx="6551084" cy="4351338"/>
          </a:xfrm>
        </p:spPr>
      </p:pic>
    </p:spTree>
    <p:extLst>
      <p:ext uri="{BB962C8B-B14F-4D97-AF65-F5344CB8AC3E}">
        <p14:creationId xmlns="" xmlns:p14="http://schemas.microsoft.com/office/powerpoint/2010/main" val="562649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7458C68-E035-46A5-B741-5E44AF313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7700" y="466725"/>
            <a:ext cx="8915400" cy="7413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cs typeface="Calibri Light"/>
              </a:rPr>
              <a:t>   </a:t>
            </a:r>
            <a:r>
              <a:rPr lang="ru-RU" sz="3600" b="1" dirty="0">
                <a:solidFill>
                  <a:srgbClr val="FF0000"/>
                </a:solidFill>
                <a:cs typeface="Calibri Light"/>
              </a:rPr>
              <a:t>Красная книга</a:t>
            </a:r>
            <a:r>
              <a:rPr lang="ru-RU" b="1" dirty="0">
                <a:solidFill>
                  <a:srgbClr val="FF0000"/>
                </a:solidFill>
                <a:cs typeface="Calibri Light"/>
              </a:rPr>
              <a:t> </a:t>
            </a:r>
            <a:r>
              <a:rPr lang="ru-RU" sz="3600" b="1" dirty="0">
                <a:cs typeface="Calibri Light"/>
              </a:rPr>
              <a:t>состоит из разноцветных страниц</a:t>
            </a:r>
            <a:r>
              <a:rPr lang="ru-RU" b="1" dirty="0">
                <a:cs typeface="Calibri Light"/>
              </a:rPr>
              <a:t>                  </a:t>
            </a:r>
            <a:endParaRPr lang="ru-RU" b="1" dirty="0">
              <a:solidFill>
                <a:srgbClr val="000000"/>
              </a:solidFill>
              <a:cs typeface="Calibri Light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EEA953DE-074C-4F02-B9EB-60FB96781C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25208" y="1444625"/>
            <a:ext cx="7605184" cy="4732338"/>
          </a:xfrm>
        </p:spPr>
      </p:pic>
    </p:spTree>
    <p:extLst>
      <p:ext uri="{BB962C8B-B14F-4D97-AF65-F5344CB8AC3E}">
        <p14:creationId xmlns="" xmlns:p14="http://schemas.microsoft.com/office/powerpoint/2010/main" val="3238956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0D1B94A-5F98-4387-85BA-F59B850AC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9500" y="365125"/>
            <a:ext cx="9004300" cy="1350963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cs typeface="Calibri Light"/>
              </a:rPr>
              <a:t>Красный волк </a:t>
            </a:r>
            <a:r>
              <a:rPr lang="ru-RU" b="1" dirty="0">
                <a:cs typeface="Calibri Light"/>
              </a:rPr>
              <a:t>- исчезающий вид</a:t>
            </a:r>
            <a:endParaRPr lang="ru-RU" dirty="0">
              <a:solidFill>
                <a:srgbClr val="FF0000"/>
              </a:solidFill>
              <a:cs typeface="Calibri Light"/>
            </a:endParaRPr>
          </a:p>
        </p:txBody>
      </p:sp>
      <p:pic>
        <p:nvPicPr>
          <p:cNvPr id="4" name="Рисунок 4" descr="Изображение выглядит как млекопитающее&#10;&#10;Автоматически созданное описание">
            <a:extLst>
              <a:ext uri="{FF2B5EF4-FFF2-40B4-BE49-F238E27FC236}">
                <a16:creationId xmlns="" xmlns:a16="http://schemas.microsoft.com/office/drawing/2014/main" id="{1FAF7FB5-6EBA-44C2-A5D5-06607939D4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9008" y="1546225"/>
            <a:ext cx="7274984" cy="4694238"/>
          </a:xfrm>
        </p:spPr>
      </p:pic>
    </p:spTree>
    <p:extLst>
      <p:ext uri="{BB962C8B-B14F-4D97-AF65-F5344CB8AC3E}">
        <p14:creationId xmlns="" xmlns:p14="http://schemas.microsoft.com/office/powerpoint/2010/main" val="3811530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4341999-49A9-4FC3-B871-E974F90DE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0263"/>
          </a:xfrm>
        </p:spPr>
        <p:txBody>
          <a:bodyPr/>
          <a:lstStyle/>
          <a:p>
            <a:pPr algn="ctr"/>
            <a:r>
              <a:rPr lang="ru-RU" b="1" dirty="0">
                <a:cs typeface="Calibri Light"/>
              </a:rPr>
              <a:t>Внешний вид</a:t>
            </a:r>
            <a:endParaRPr lang="ru-RU" dirty="0">
              <a:cs typeface="Calibri Light" panose="020F0302020204030204"/>
            </a:endParaRPr>
          </a:p>
        </p:txBody>
      </p:sp>
      <p:pic>
        <p:nvPicPr>
          <p:cNvPr id="4" name="Рисунок 4" descr="Изображение выглядит как млекопитающее, оранжевый&#10;&#10;Автоматически созданное описание">
            <a:extLst>
              <a:ext uri="{FF2B5EF4-FFF2-40B4-BE49-F238E27FC236}">
                <a16:creationId xmlns="" xmlns:a16="http://schemas.microsoft.com/office/drawing/2014/main" id="{A05CE61C-7BFC-4978-BEC3-A8CA9790D4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6108" y="1089025"/>
            <a:ext cx="7998884" cy="5341938"/>
          </a:xfrm>
        </p:spPr>
      </p:pic>
    </p:spTree>
    <p:extLst>
      <p:ext uri="{BB962C8B-B14F-4D97-AF65-F5344CB8AC3E}">
        <p14:creationId xmlns="" xmlns:p14="http://schemas.microsoft.com/office/powerpoint/2010/main" val="2854876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F98C00-2324-46DA-AD3F-C04875CB6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800" y="365125"/>
            <a:ext cx="9906000" cy="969963"/>
          </a:xfrm>
        </p:spPr>
        <p:txBody>
          <a:bodyPr/>
          <a:lstStyle/>
          <a:p>
            <a:pPr algn="ctr"/>
            <a:r>
              <a:rPr lang="ru-RU" b="1" dirty="0">
                <a:cs typeface="Calibri Light"/>
              </a:rPr>
              <a:t>Среда обитания</a:t>
            </a:r>
            <a:endParaRPr lang="ru-RU" dirty="0">
              <a:cs typeface="Calibri Light" panose="020F0302020204030204"/>
            </a:endParaRPr>
          </a:p>
        </p:txBody>
      </p:sp>
      <p:pic>
        <p:nvPicPr>
          <p:cNvPr id="4" name="Рисунок 4" descr="Изображение выглядит как млекопитающее, трава, собака, стоит&#10;&#10;Автоматически созданное описание">
            <a:extLst>
              <a:ext uri="{FF2B5EF4-FFF2-40B4-BE49-F238E27FC236}">
                <a16:creationId xmlns="" xmlns:a16="http://schemas.microsoft.com/office/drawing/2014/main" id="{D7D1E451-5D3D-45B1-83D3-FFF4BCB6B1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07708" y="1216025"/>
            <a:ext cx="7998884" cy="5291138"/>
          </a:xfrm>
        </p:spPr>
      </p:pic>
    </p:spTree>
    <p:extLst>
      <p:ext uri="{BB962C8B-B14F-4D97-AF65-F5344CB8AC3E}">
        <p14:creationId xmlns="" xmlns:p14="http://schemas.microsoft.com/office/powerpoint/2010/main" val="3122101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D8FD4E9-C52C-4BD4-AD49-81E36CC5D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300" y="365125"/>
            <a:ext cx="10223500" cy="715963"/>
          </a:xfrm>
        </p:spPr>
        <p:txBody>
          <a:bodyPr/>
          <a:lstStyle/>
          <a:p>
            <a:pPr algn="ctr"/>
            <a:r>
              <a:rPr lang="ru-RU" b="1" dirty="0">
                <a:cs typeface="Calibri Light"/>
              </a:rPr>
              <a:t>Потомство</a:t>
            </a:r>
            <a:endParaRPr lang="ru-RU"/>
          </a:p>
        </p:txBody>
      </p:sp>
      <p:pic>
        <p:nvPicPr>
          <p:cNvPr id="4" name="Рисунок 4" descr="Изображение выглядит как фотография, кот, оранжевый, другой&#10;&#10;Автоматически созданное описание">
            <a:extLst>
              <a:ext uri="{FF2B5EF4-FFF2-40B4-BE49-F238E27FC236}">
                <a16:creationId xmlns="" xmlns:a16="http://schemas.microsoft.com/office/drawing/2014/main" id="{3681E81D-ED88-4BFA-B2EC-69AE45D733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55308" y="1076325"/>
            <a:ext cx="8087784" cy="5405438"/>
          </a:xfrm>
        </p:spPr>
      </p:pic>
    </p:spTree>
    <p:extLst>
      <p:ext uri="{BB962C8B-B14F-4D97-AF65-F5344CB8AC3E}">
        <p14:creationId xmlns="" xmlns:p14="http://schemas.microsoft.com/office/powerpoint/2010/main" val="2761871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451E4C-442E-4103-913B-56A29EA2E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0" y="365125"/>
            <a:ext cx="10020300" cy="931863"/>
          </a:xfrm>
        </p:spPr>
        <p:txBody>
          <a:bodyPr/>
          <a:lstStyle/>
          <a:p>
            <a:pPr algn="ctr"/>
            <a:r>
              <a:rPr lang="ru-RU" b="1" dirty="0">
                <a:cs typeface="Calibri Light"/>
              </a:rPr>
              <a:t>Причины исчезновения....</a:t>
            </a:r>
          </a:p>
        </p:txBody>
      </p:sp>
      <p:pic>
        <p:nvPicPr>
          <p:cNvPr id="7" name="Рисунок 7" descr="Изображение выглядит как млекопитающее, сидит, смотрит, фотография&#10;&#10;Автоматически созданное описание">
            <a:extLst>
              <a:ext uri="{FF2B5EF4-FFF2-40B4-BE49-F238E27FC236}">
                <a16:creationId xmlns="" xmlns:a16="http://schemas.microsoft.com/office/drawing/2014/main" id="{D233CDF2-B6CE-43C9-A04C-BBE38F0275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6013" y="1368425"/>
            <a:ext cx="8838775" cy="4808538"/>
          </a:xfrm>
        </p:spPr>
      </p:pic>
    </p:spTree>
    <p:extLst>
      <p:ext uri="{BB962C8B-B14F-4D97-AF65-F5344CB8AC3E}">
        <p14:creationId xmlns="" xmlns:p14="http://schemas.microsoft.com/office/powerpoint/2010/main" val="2192001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4E0EC1-51A4-451E-A5FB-B6191747D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cs typeface="Calibri Light"/>
              </a:rPr>
              <a:t>...и вымирания </a:t>
            </a:r>
            <a:endParaRPr lang="ru-RU" dirty="0">
              <a:cs typeface="Calibri Light"/>
            </a:endParaRPr>
          </a:p>
        </p:txBody>
      </p:sp>
      <p:pic>
        <p:nvPicPr>
          <p:cNvPr id="4" name="Рисунок 4" descr="Изображение выглядит как млекопитающее, собака, оранжевый, стоит&#10;&#10;Автоматически созданное описание">
            <a:extLst>
              <a:ext uri="{FF2B5EF4-FFF2-40B4-BE49-F238E27FC236}">
                <a16:creationId xmlns="" xmlns:a16="http://schemas.microsoft.com/office/drawing/2014/main" id="{BA5B6C21-8896-46C8-AE2C-2AEADA8E8D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973" y="1444625"/>
            <a:ext cx="8905354" cy="4732338"/>
          </a:xfrm>
        </p:spPr>
      </p:pic>
    </p:spTree>
    <p:extLst>
      <p:ext uri="{BB962C8B-B14F-4D97-AF65-F5344CB8AC3E}">
        <p14:creationId xmlns="" xmlns:p14="http://schemas.microsoft.com/office/powerpoint/2010/main" val="2680361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26</Words>
  <Application>Microsoft Office PowerPoint</Application>
  <PresentationFormat>Произвольный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Красная книга России</vt:lpstr>
      <vt:lpstr>               Что такое Красная книга ?</vt:lpstr>
      <vt:lpstr>   Красная книга состоит из разноцветных страниц                  </vt:lpstr>
      <vt:lpstr>Красный волк - исчезающий вид</vt:lpstr>
      <vt:lpstr>Внешний вид</vt:lpstr>
      <vt:lpstr>Среда обитания</vt:lpstr>
      <vt:lpstr>Потомство</vt:lpstr>
      <vt:lpstr>Причины исчезновения....</vt:lpstr>
      <vt:lpstr>...и вымирания </vt:lpstr>
      <vt:lpstr>Правила друзей природы</vt:lpstr>
      <vt:lpstr>Спасибо  за  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кабинет2-4</cp:lastModifiedBy>
  <cp:revision>20</cp:revision>
  <dcterms:created xsi:type="dcterms:W3CDTF">2020-11-03T07:04:54Z</dcterms:created>
  <dcterms:modified xsi:type="dcterms:W3CDTF">2020-11-18T12:28:50Z</dcterms:modified>
</cp:coreProperties>
</file>