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74" r:id="rId5"/>
    <p:sldId id="264" r:id="rId6"/>
    <p:sldId id="263" r:id="rId7"/>
    <p:sldId id="269" r:id="rId8"/>
    <p:sldId id="265" r:id="rId9"/>
    <p:sldId id="266" r:id="rId10"/>
    <p:sldId id="267" r:id="rId11"/>
    <p:sldId id="272" r:id="rId12"/>
    <p:sldId id="270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66000" r="-6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052736"/>
            <a:ext cx="7744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«Ледяное лакомство»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348880"/>
            <a:ext cx="5724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Arial Black" pitchFamily="34" charset="0"/>
              </a:rPr>
              <a:t>Исследовательская работа</a:t>
            </a:r>
            <a:endParaRPr lang="ru-RU" sz="2800" i="1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4077072"/>
            <a:ext cx="199796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выполнил: </a:t>
            </a:r>
            <a:br>
              <a:rPr lang="ru-RU" sz="1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Максимкин Миша, 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подготовительная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к школе группа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«Лучики»,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МБДОУ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д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/с №1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«Рябинка»</a:t>
            </a:r>
            <a:b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руководитель:</a:t>
            </a:r>
            <a:br>
              <a:rPr lang="ru-RU" sz="14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Семилетова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Жанна Сергеевна, </a:t>
            </a:r>
          </a:p>
          <a:p>
            <a:pPr algn="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  <a:cs typeface="Times New Roman" pitchFamily="18" charset="0"/>
              </a:rPr>
              <a:t>воспитатель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жанна\Desktop\Я познаю мир, 2020\IMG-20200129-WA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8640"/>
            <a:ext cx="8280920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жанна\Desktop\Я познаю мир, 2020\IMG-20200129-WA0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76672"/>
            <a:ext cx="4176464" cy="5904656"/>
          </a:xfrm>
          <a:prstGeom prst="rect">
            <a:avLst/>
          </a:prstGeom>
          <a:noFill/>
        </p:spPr>
      </p:pic>
      <p:pic>
        <p:nvPicPr>
          <p:cNvPr id="3" name="Picture 2" descr="C:\Users\жанна\Desktop\Я познаю мир, 2020\IMG-20200203-WA00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476672"/>
            <a:ext cx="3888432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жанна\Desktop\Я познаю мир, 2020\IMG_20200205_094840_resized_20200205_0116452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4392488" cy="6336704"/>
          </a:xfrm>
          <a:prstGeom prst="rect">
            <a:avLst/>
          </a:prstGeom>
          <a:noFill/>
        </p:spPr>
      </p:pic>
      <p:pic>
        <p:nvPicPr>
          <p:cNvPr id="1030" name="Picture 6" descr="C:\Users\жанна\Desktop\Я познаю мир, 2020\IMG_20200205_095042_resized_20200205_0116446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260648"/>
            <a:ext cx="4139952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66000" r="-6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772816"/>
            <a:ext cx="46442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СПАСИБО </a:t>
            </a:r>
          </a:p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ЗА ВНИМАНИЕ!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анна\Desktop\Я познаю мир, 2020\IMG-20200129-WA0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5" y="764704"/>
            <a:ext cx="3816424" cy="5256584"/>
          </a:xfrm>
          <a:prstGeom prst="rect">
            <a:avLst/>
          </a:prstGeom>
          <a:noFill/>
        </p:spPr>
      </p:pic>
      <p:pic>
        <p:nvPicPr>
          <p:cNvPr id="1027" name="Picture 3" descr="C:\Users\жанна\Desktop\Я познаю мир, 2020\IMG-20200129-WA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764704"/>
            <a:ext cx="4104456" cy="53066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жанна\Desktop\Я познаю мир, 2020\proohlodit-napitki-prost-7-768x6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60648"/>
            <a:ext cx="3600400" cy="3140199"/>
          </a:xfrm>
          <a:prstGeom prst="rect">
            <a:avLst/>
          </a:prstGeom>
          <a:noFill/>
        </p:spPr>
      </p:pic>
      <p:pic>
        <p:nvPicPr>
          <p:cNvPr id="2051" name="Picture 3" descr="C:\Users\жанна\Desktop\Я познаю мир, 2020\3529271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27784" y="2780928"/>
            <a:ext cx="4167758" cy="3615288"/>
          </a:xfrm>
          <a:prstGeom prst="rect">
            <a:avLst/>
          </a:prstGeom>
          <a:noFill/>
        </p:spPr>
      </p:pic>
      <p:pic>
        <p:nvPicPr>
          <p:cNvPr id="2052" name="Picture 4" descr="C:\Users\жанна\Desktop\Я познаю мир, 2020\53016058_1261999317_kok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260648"/>
            <a:ext cx="3776861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жанна\Desktop\Я познаю мир, 2020\DSC080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4248472" cy="6430094"/>
          </a:xfrm>
          <a:prstGeom prst="rect">
            <a:avLst/>
          </a:prstGeom>
          <a:noFill/>
        </p:spPr>
      </p:pic>
      <p:pic>
        <p:nvPicPr>
          <p:cNvPr id="27651" name="Picture 3" descr="C:\Users\жанна\Desktop\Я познаю мир, 2020\DSC_04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260648"/>
            <a:ext cx="4294584" cy="64087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жанна\Desktop\Я познаю мир, 2020\IMG-20200129-WA00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76672"/>
            <a:ext cx="4032448" cy="5976664"/>
          </a:xfrm>
          <a:prstGeom prst="rect">
            <a:avLst/>
          </a:prstGeom>
          <a:noFill/>
        </p:spPr>
      </p:pic>
      <p:pic>
        <p:nvPicPr>
          <p:cNvPr id="3075" name="Picture 3" descr="C:\Users\жанна\Desktop\Я познаю мир, 2020\IMG-20200129-WA00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76672"/>
            <a:ext cx="4371950" cy="59046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modnayamoda.ru/wp-content/uploads/2017/04/533808-700x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3528392" cy="3600400"/>
          </a:xfrm>
          <a:prstGeom prst="rect">
            <a:avLst/>
          </a:prstGeom>
          <a:noFill/>
        </p:spPr>
      </p:pic>
      <p:pic>
        <p:nvPicPr>
          <p:cNvPr id="9220" name="Picture 4" descr="https://img.huffingtonpost.com/asset/5666e5501300002a00738c86.jpeg?cache=Lo51vUe8HF&amp;amp;ops=1778_10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3284984"/>
            <a:ext cx="3672408" cy="3312368"/>
          </a:xfrm>
          <a:prstGeom prst="rect">
            <a:avLst/>
          </a:prstGeom>
          <a:noFill/>
        </p:spPr>
      </p:pic>
      <p:pic>
        <p:nvPicPr>
          <p:cNvPr id="9222" name="Picture 6" descr="https://go2.imgsmail.ru/imgpreview?key=47fb92fd01ac08a&amp;mb=imgdb_preview_178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188640"/>
            <a:ext cx="3312368" cy="3456384"/>
          </a:xfrm>
          <a:prstGeom prst="rect">
            <a:avLst/>
          </a:prstGeom>
          <a:noFill/>
        </p:spPr>
      </p:pic>
      <p:pic>
        <p:nvPicPr>
          <p:cNvPr id="9224" name="Picture 8" descr="http://mtdata.ru/u23/photo2A5D/20046962344-0/origina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3284984"/>
            <a:ext cx="3475900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жанна\Desktop\Я познаю мир, 2020\IMG_20200205_122620_resized_20200205_0116458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32656"/>
            <a:ext cx="8064896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жанна\Desktop\Я познаю мир, 2020\IMG-20200129-WA00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60648"/>
            <a:ext cx="7632848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жанна\Desktop\Я познаю мир, 2020\IMG-20200129-WA00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88640"/>
            <a:ext cx="3528392" cy="3384376"/>
          </a:xfrm>
          <a:prstGeom prst="rect">
            <a:avLst/>
          </a:prstGeom>
          <a:noFill/>
        </p:spPr>
      </p:pic>
      <p:pic>
        <p:nvPicPr>
          <p:cNvPr id="7170" name="Picture 2" descr="C:\Users\жанна\Desktop\Я познаю мир, 2020\IMG-20200129-WA00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8640"/>
            <a:ext cx="3528392" cy="3384376"/>
          </a:xfrm>
          <a:prstGeom prst="rect">
            <a:avLst/>
          </a:prstGeom>
          <a:noFill/>
        </p:spPr>
      </p:pic>
      <p:pic>
        <p:nvPicPr>
          <p:cNvPr id="5" name="Picture 1" descr="C:\Users\жанна\Desktop\Я познаю мир, 2020\IMG-20200129-WA00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068960"/>
            <a:ext cx="3600400" cy="3645024"/>
          </a:xfrm>
          <a:prstGeom prst="rect">
            <a:avLst/>
          </a:prstGeom>
          <a:noFill/>
        </p:spPr>
      </p:pic>
      <p:pic>
        <p:nvPicPr>
          <p:cNvPr id="6" name="Picture 3" descr="C:\Users\жанна\Desktop\Я познаю мир, 2020\IMG-20200129-WA00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20072" y="3068960"/>
            <a:ext cx="3672408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12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жанна</cp:lastModifiedBy>
  <cp:revision>17</cp:revision>
  <dcterms:created xsi:type="dcterms:W3CDTF">2020-01-31T14:37:21Z</dcterms:created>
  <dcterms:modified xsi:type="dcterms:W3CDTF">2020-11-18T15:04:29Z</dcterms:modified>
</cp:coreProperties>
</file>