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82" r:id="rId24"/>
    <p:sldId id="283" r:id="rId25"/>
    <p:sldId id="284" r:id="rId26"/>
    <p:sldId id="285" r:id="rId27"/>
    <p:sldId id="288" r:id="rId28"/>
    <p:sldId id="289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44" y="-3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0917"/>
            <a:ext cx="4578810" cy="632708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8810" y="549736"/>
            <a:ext cx="4565190" cy="630826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-59155" y="53430"/>
            <a:ext cx="46971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Игровой самомассаж в младшей группе</a:t>
            </a:r>
            <a:endParaRPr lang="ru-RU" sz="24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09440" y="52439"/>
            <a:ext cx="46971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Monotype Corsiva" pitchFamily="66" charset="0"/>
              </a:rPr>
              <a:t>Игровой самомассаж в младшей группе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6136" y="475844"/>
            <a:ext cx="4446538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Сентябрь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Тема: «До свидания, лето, здравствуй детский сад!» 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572000" y="478487"/>
            <a:ext cx="4572000" cy="49244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Сентябрь</a:t>
            </a:r>
          </a:p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Тема: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«Чудо овощи и фрукты» 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3528" y="932573"/>
            <a:ext cx="3620222" cy="3385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Массаж пальцев </a:t>
            </a:r>
            <a:r>
              <a:rPr lang="ru-RU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«Поиграем</a:t>
            </a:r>
            <a:r>
              <a:rPr lang="ru-RU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 </a:t>
            </a:r>
          </a:p>
          <a:p>
            <a:pPr algn="ctr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Один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два, три, четыре, пять!</a:t>
            </a:r>
          </a:p>
          <a:p>
            <a:pPr algn="ctr"/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Поочерёдно загибать пальцы в 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кулачок.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Вышли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зайки погулять.</a:t>
            </a:r>
          </a:p>
          <a:p>
            <a:pPr algn="ctr"/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Прыгают.</a:t>
            </a:r>
          </a:p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  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Зайки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спрятались за ёлку.</a:t>
            </a:r>
          </a:p>
          <a:p>
            <a:pPr algn="ctr"/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Приседают, закрывают лицо ладонями.</a:t>
            </a:r>
          </a:p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Нет ли здесь лисы иль волка?</a:t>
            </a:r>
          </a:p>
          <a:p>
            <a:pPr algn="ctr"/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Выглядывают из-за ладоней.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Один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два, три, четыре, пять!</a:t>
            </a:r>
          </a:p>
          <a:p>
            <a:pPr algn="ctr"/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Встают и хлопают в 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ладоши.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Можно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весело играть.</a:t>
            </a:r>
          </a:p>
          <a:p>
            <a:pPr algn="ctr"/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Прыгают или кружатся на месте.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825498" y="937509"/>
            <a:ext cx="4308267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Массаж пальцев </a:t>
            </a:r>
            <a:r>
              <a:rPr lang="ru-RU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«Малина»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                       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  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веток ягоды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снимаю и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лукошко собираю.</a:t>
            </a:r>
          </a:p>
          <a:p>
            <a:pPr algn="ctr"/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Левая рука согнута в локте и поднята на уровне лица. Кисть опущена (пальцы- «ветки»). Правой рукой (пальцы собраны в щепотку) «снимаем ягоды».</a:t>
            </a:r>
          </a:p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Ягод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 полное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лукошко!  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Я попробую немножко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Сложить ладони «корзинкой». Поворот спины в 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стороны.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Я поем ещё чуть- чуть-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Легче будет к дому путь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Я поем ещё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малинки. Сколько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ягодок в корзинке?</a:t>
            </a:r>
          </a:p>
          <a:p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Собранными щепотью пальцами правой руки пощипывать ладонь левой (подносить ко рту).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              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Раз, два, три, четыре, пять…</a:t>
            </a:r>
          </a:p>
          <a:p>
            <a:pPr algn="ctr"/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Поочерёдно массировать каждый палец на одной руке (потом на другой).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                     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Снова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буду собирать.</a:t>
            </a:r>
          </a:p>
          <a:p>
            <a:pPr algn="ctr"/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Хлопки в ладоши.</a:t>
            </a:r>
          </a:p>
        </p:txBody>
      </p:sp>
    </p:spTree>
    <p:extLst>
      <p:ext uri="{BB962C8B-B14F-4D97-AF65-F5344CB8AC3E}">
        <p14:creationId xmlns:p14="http://schemas.microsoft.com/office/powerpoint/2010/main" val="33194920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-11866" y="53430"/>
            <a:ext cx="46025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Игровой самомассаж в средней группе</a:t>
            </a:r>
            <a:endParaRPr lang="ru-RU" sz="24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12845" y="76686"/>
            <a:ext cx="45352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Monotype Corsiva" pitchFamily="66" charset="0"/>
              </a:rPr>
              <a:t>Игровой самомассаж в </a:t>
            </a:r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средней группе</a:t>
            </a:r>
            <a:endParaRPr lang="ru-RU" sz="24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866" y="404664"/>
            <a:ext cx="4566040" cy="645333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0677" y="446525"/>
            <a:ext cx="4561501" cy="6446921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2881" y="404664"/>
            <a:ext cx="4572000" cy="49244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Сентябрь  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Тема: «Золотая осень»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572000" y="422573"/>
            <a:ext cx="4572000" cy="49244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Ноябрь  </a:t>
            </a:r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Тема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«Человек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 мире вещей» 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7504" y="764704"/>
            <a:ext cx="432048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Гимнастика </a:t>
            </a:r>
            <a:r>
              <a:rPr lang="ru-RU" b="1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глаз «</a:t>
            </a:r>
            <a:r>
              <a:rPr lang="ru-RU" b="1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Дождик»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       Капля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первая упала – кап!                  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       </a:t>
            </a:r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Сверху пальцем показывают траекторию</a:t>
            </a:r>
            <a:endParaRPr lang="ru-RU" sz="1600" i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    И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вторая прибежала – кап!                    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      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движения капель и прослеживают ее взглядом</a:t>
            </a:r>
          </a:p>
          <a:p>
            <a:pPr algn="ctr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Мы на небо посмотрели,                      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        </a:t>
            </a:r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Смотрят вверх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Капельки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кап-кап запели,                      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      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Подняв руки вверх, быстро перебирают</a:t>
            </a:r>
          </a:p>
          <a:p>
            <a:pPr algn="ctr"/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        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пальцами</a:t>
            </a:r>
            <a:endParaRPr lang="ru-RU" sz="1400" i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Намочились лица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,                                          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Вытирают лицо руками</a:t>
            </a:r>
          </a:p>
          <a:p>
            <a:pPr algn="ctr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Мы их вытирали.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Туфли – посмотрите –    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Показывают руками вниз и смотрят на 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обувь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Мокрыми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стали.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Плечами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дружно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поведем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                 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           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Движения 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плечами</a:t>
            </a:r>
          </a:p>
          <a:p>
            <a:pPr algn="ctr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И все капельки стряхнем.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От дождя убежим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Под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кусточком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посидим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.                                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Приседают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788024" y="897107"/>
            <a:ext cx="4260037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Массаж спины «Барабан</a:t>
            </a:r>
            <a:r>
              <a:rPr lang="ru-RU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Бам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!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Бам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!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за гам?                    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 Постукивают кулачками.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Так шуметь не стыдно вам!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Дядя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Барабан, мы так стучали,     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Похлопывают ладошками.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Что перебудили целый свет.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Где-то пять копеек потеряли -            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Поколачивают пальчиками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Не купить теперь конфет!</a:t>
            </a:r>
          </a:p>
          <a:p>
            <a:pPr algn="ctr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Бам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!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Бам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! Стыд и срам!       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          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 Поглаживают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ладонью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конфет сам вам дам!</a:t>
            </a:r>
          </a:p>
        </p:txBody>
      </p:sp>
    </p:spTree>
    <p:extLst>
      <p:ext uri="{BB962C8B-B14F-4D97-AF65-F5344CB8AC3E}">
        <p14:creationId xmlns:p14="http://schemas.microsoft.com/office/powerpoint/2010/main" val="24411466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-11866" y="53430"/>
            <a:ext cx="46025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Игровой самомассаж в средней группе</a:t>
            </a:r>
            <a:endParaRPr lang="ru-RU" sz="24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12845" y="76686"/>
            <a:ext cx="45352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Monotype Corsiva" pitchFamily="66" charset="0"/>
              </a:rPr>
              <a:t>Игровой самомассаж в </a:t>
            </a:r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средней группе</a:t>
            </a:r>
            <a:endParaRPr lang="ru-RU" sz="24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957" y="399331"/>
            <a:ext cx="4566040" cy="645333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2317" y="411079"/>
            <a:ext cx="4561501" cy="6446921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-59155" y="421001"/>
            <a:ext cx="4572000" cy="49244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Октябрь 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Тема: «Золотая осень»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590677" y="446525"/>
            <a:ext cx="4572000" cy="49244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ктябрь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Тема: «Золотая осень»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83277" y="900521"/>
            <a:ext cx="4373571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Самомассаж </a:t>
            </a:r>
            <a:r>
              <a:rPr lang="ru-RU" b="1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мышцы спины </a:t>
            </a:r>
            <a:endParaRPr lang="ru-RU" b="1" i="1" u="sng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Веселый дождик»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Дети встают в круг друг за другом, так, чтобы было удобно выполнять манипуляции на спине впереди стоящего. Сначала похлопывают ладошками, потом постукивают пальцами, поколачивают кулачками, в конце поглаживают</a:t>
            </a:r>
            <a:br>
              <a:rPr lang="ru-RU" sz="1600" i="1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Дождик вышел на прогулку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Кап, кап, кап,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Побежал по переулку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Кап, кап, кап,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Дети дома посидите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Кап, кап, кап,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И гулять не выходите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Кап, кап,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кап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Вот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когда уйду,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тогда,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Выходите все сюда.</a:t>
            </a: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0965472"/>
              </p:ext>
            </p:extLst>
          </p:nvPr>
        </p:nvGraphicFramePr>
        <p:xfrm>
          <a:off x="4932040" y="1375109"/>
          <a:ext cx="3888432" cy="3413760"/>
        </p:xfrm>
        <a:graphic>
          <a:graphicData uri="http://schemas.openxmlformats.org/drawingml/2006/table">
            <a:tbl>
              <a:tblPr/>
              <a:tblGrid>
                <a:gridCol w="2080593"/>
                <a:gridCol w="1807839"/>
              </a:tblGrid>
              <a:tr h="180629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Слова</a:t>
                      </a:r>
                      <a:endParaRPr lang="ru-RU" sz="20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Действие</a:t>
                      </a:r>
                      <a:endParaRPr lang="ru-RU" sz="20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541887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Летели утки</a:t>
                      </a:r>
                      <a:endParaRPr lang="ru-RU" sz="20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Над лесной опушкой.</a:t>
                      </a:r>
                      <a:endParaRPr lang="ru-RU" sz="20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i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Лёгкими движениями провести пальцами по лбу 6 раз</a:t>
                      </a:r>
                      <a:endParaRPr lang="ru-RU" sz="20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361258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Задели ели</a:t>
                      </a:r>
                      <a:endParaRPr lang="ru-RU" sz="20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Самую макушку.</a:t>
                      </a:r>
                      <a:endParaRPr lang="ru-RU" sz="20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i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Так же легко провести 6 раз по щекам</a:t>
                      </a:r>
                      <a:endParaRPr lang="ru-RU" sz="20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541887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 долго елка</a:t>
                      </a:r>
                      <a:endParaRPr lang="ru-RU" sz="20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Ветками качала.</a:t>
                      </a:r>
                      <a:endParaRPr lang="ru-RU" sz="20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i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Указательными пальцами массировать крылья носа</a:t>
                      </a:r>
                      <a:endParaRPr lang="ru-RU" sz="20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361258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 не начать ли нам массаж сначала?</a:t>
                      </a:r>
                      <a:endParaRPr lang="ru-RU" sz="20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i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Повторить</a:t>
                      </a:r>
                      <a:endParaRPr lang="ru-RU" sz="20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4932040" y="913444"/>
            <a:ext cx="3449021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   Массаж лица «Летели утки»</a:t>
            </a:r>
            <a:endParaRPr kumimoji="0" lang="ru-RU" b="0" i="1" u="sng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1" u="sng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cs typeface="Tahoma" pitchFamily="34" charset="0"/>
              </a:rPr>
              <a:t>  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11466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-11866" y="53430"/>
            <a:ext cx="46025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Игровой самомассаж в средней группе</a:t>
            </a:r>
            <a:endParaRPr lang="ru-RU" sz="24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12845" y="76686"/>
            <a:ext cx="45352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Monotype Corsiva" pitchFamily="66" charset="0"/>
              </a:rPr>
              <a:t>Игровой самомассаж в </a:t>
            </a:r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средней группе</a:t>
            </a:r>
            <a:endParaRPr lang="ru-RU" sz="24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866" y="404664"/>
            <a:ext cx="4566040" cy="645333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0173" y="437000"/>
            <a:ext cx="4561501" cy="6446921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-11866" y="446525"/>
            <a:ext cx="4572000" cy="49244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ктябрь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Тема: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«Мой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дом » 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04406" y="404664"/>
            <a:ext cx="4572000" cy="49244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Октябрь 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Тема: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«Мой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город» 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39551" y="970594"/>
            <a:ext cx="3600401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Самомассаж пальцев </a:t>
            </a:r>
            <a:r>
              <a:rPr lang="ru-RU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«Тук-тук»</a:t>
            </a:r>
            <a:endParaRPr lang="ru-RU" b="1" i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Дети постукивают подушечками правой руки о подушечки левой руки.</a:t>
            </a:r>
          </a:p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«Пальцы в гости приходили,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Тук, тук, тук – стучались в дверь.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Только дверь им не открыли: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Думали, там страшный зверь»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586933" y="779562"/>
            <a:ext cx="4507897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Гимнастика </a:t>
            </a:r>
            <a:r>
              <a:rPr lang="ru-RU" b="1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стоп </a:t>
            </a:r>
          </a:p>
          <a:p>
            <a:pPr algn="ctr"/>
            <a:r>
              <a:rPr lang="ru-RU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 таинственной дороге»</a:t>
            </a:r>
          </a:p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             </a:t>
            </a:r>
          </a:p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                        По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таинственной дороге                               </a:t>
            </a:r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  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Ходьба на носках, сохраняя хорошую осанку</a:t>
            </a:r>
          </a:p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Шли таинственные ноги.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          По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большой дороге                                </a:t>
            </a:r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         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Ходьба на месте, не отрывая носки от пола</a:t>
            </a:r>
          </a:p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Зашагали наши ноги.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                   По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пыльной дорожке                                      </a:t>
            </a:r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Перекаты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с носка на пятку, стоя на месте</a:t>
            </a:r>
          </a:p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Шагали наши ножки.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                     А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маленькие ножки                                 </a:t>
            </a:r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       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 Быстрая ходьба с высоким подниманием ног,</a:t>
            </a:r>
          </a:p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Бежали по дорожке.                  </a:t>
            </a:r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                      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согнутых в коленях</a:t>
            </a:r>
          </a:p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На узенькой дорожке                   </a:t>
            </a:r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  </a:t>
            </a: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  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Ходьба со сведенными носками ног</a:t>
            </a:r>
          </a:p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Устали наши ножки.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Усталые ножки                            </a:t>
            </a:r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                    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Ходьба с перекатом с пятки на носок, 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Шли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по дорожке.                            </a:t>
            </a:r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              </a:t>
            </a: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держа</a:t>
            </a: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туловище прямо и глядя вперед</a:t>
            </a:r>
          </a:p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На камушек мы сели,                                </a:t>
            </a:r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   </a:t>
            </a: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  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Сидя на стуле, поднимать и опускать 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носки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ног</a:t>
            </a:r>
            <a:endParaRPr lang="ru-RU" sz="1200" i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Сели, посидели.                                         </a:t>
            </a:r>
          </a:p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не отрывая пяток от пола</a:t>
            </a:r>
          </a:p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Ножки отдыхают,                             </a:t>
            </a:r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   </a:t>
            </a: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Погладить мышцы ног и ступни</a:t>
            </a:r>
          </a:p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Мышцы расслабляют.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11466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-11866" y="53430"/>
            <a:ext cx="46025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Игровой самомассаж в средней группе</a:t>
            </a:r>
            <a:endParaRPr lang="ru-RU" sz="24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12845" y="76686"/>
            <a:ext cx="45352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Monotype Corsiva" pitchFamily="66" charset="0"/>
              </a:rPr>
              <a:t>Игровой самомассаж в </a:t>
            </a:r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средней группе</a:t>
            </a:r>
            <a:endParaRPr lang="ru-RU" sz="24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0" y="422573"/>
            <a:ext cx="4566040" cy="645333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0677" y="446525"/>
            <a:ext cx="4561501" cy="6446921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0589" y="358353"/>
            <a:ext cx="4572000" cy="49244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ктябрь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Тема: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«Мой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город » 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10100" y="480889"/>
            <a:ext cx="4572000" cy="49244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оябрь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Тема: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«Я в мире человек» 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-2980" y="767542"/>
            <a:ext cx="4572000" cy="606319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ассаж спины «</a:t>
            </a:r>
            <a:r>
              <a:rPr lang="ru-RU" b="1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Кто пасется на </a:t>
            </a:r>
            <a:r>
              <a:rPr lang="ru-RU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лугу»</a:t>
            </a:r>
            <a:endParaRPr lang="ru-RU" b="1" i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Далеко, далеко       </a:t>
            </a: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  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Встать друг за другом 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паровозиком, положить 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руки  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на плечи 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впередистоящего ребенка и похлопать по плечам.</a:t>
            </a: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                 На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лугу пасутся                           </a:t>
            </a: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  </a:t>
            </a:r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Загнуть большой палец на правой руке и рисовать 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четырьмя 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остальными пальцами змейку 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вдоль позвоночника впередистоящего.</a:t>
            </a: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Ко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…                                        </a:t>
            </a: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     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   </a:t>
            </a: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Покачать плечами вперед-назад.</a:t>
            </a:r>
          </a:p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-Козы?                                         </a:t>
            </a: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   </a:t>
            </a: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Наклонить голову вперед</a:t>
            </a:r>
          </a:p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Нет, не козы!                        </a:t>
            </a: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        </a:t>
            </a:r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Покачать головой вправо-влево.</a:t>
            </a:r>
            <a:endParaRPr lang="ru-RU" sz="1400" i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Далеко, далеко                    </a:t>
            </a: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           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Повернуться на 180 и повторить движения 1 куплета</a:t>
            </a:r>
          </a:p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На лугу пасутся                              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Ко…Кони? Нет, не кони!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Далеко, далеко                              </a:t>
            </a: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Опять повернуться на 180 и повторить те же движения</a:t>
            </a:r>
          </a:p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На лугу пасутся                              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Ко…Коровы?                                </a:t>
            </a: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Повернуться на 90, покачать головой, руки на поясе</a:t>
            </a:r>
          </a:p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Правильно, коровы!                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Пейте, дети, молоко,                    </a:t>
            </a: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Постепенно присесть. На последний слог быстро встать</a:t>
            </a: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   Будете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здоровы!      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поднять руки вверх.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619625" y="946667"/>
            <a:ext cx="4572000" cy="498598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Самомассаж</a:t>
            </a:r>
            <a:r>
              <a:rPr lang="ru-RU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«Жарче</a:t>
            </a:r>
            <a:r>
              <a:rPr lang="ru-RU" b="1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дырчатая </a:t>
            </a:r>
            <a:r>
              <a:rPr lang="ru-RU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тучка»</a:t>
            </a:r>
            <a:endParaRPr lang="ru-RU" i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Жарче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, дырчатая тучка, 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Растереть 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ладошки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Поливай водичкой ручки,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Плечики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локоточки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, 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Постукивать 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пальцами по плечам,</a:t>
            </a:r>
          </a:p>
          <a:p>
            <a:pPr algn="ctr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Пальчики и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ноготочки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/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локоткам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, кистям, затылку, </a:t>
            </a:r>
            <a:endParaRPr lang="ru-RU" sz="14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Мой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затылочек, височки, 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вискам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, подбородку, щекам.</a:t>
            </a:r>
          </a:p>
          <a:p>
            <a:pPr algn="ctr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Подбородочек и щечки!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Трем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мочалкою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коленочки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, 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Растереть 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ладонями колени,</a:t>
            </a:r>
          </a:p>
          <a:p>
            <a:pPr algn="ctr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Щеточкой трем хорошенечко 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ступни 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и пальцы ног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Пяточки, ступни и пальчики…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Чисто-чисто моем мальчика!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Чисто-чисто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моем девочку,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Нашу девочку-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припевочку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4411466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-11866" y="53430"/>
            <a:ext cx="46025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Игровой самомассаж в средней группе</a:t>
            </a:r>
            <a:endParaRPr lang="ru-RU" sz="24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12845" y="76686"/>
            <a:ext cx="45352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Monotype Corsiva" pitchFamily="66" charset="0"/>
              </a:rPr>
              <a:t>Игровой самомассаж в </a:t>
            </a:r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средней группе</a:t>
            </a:r>
            <a:endParaRPr lang="ru-RU" sz="24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5" y="403523"/>
            <a:ext cx="4566040" cy="645333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0677" y="446525"/>
            <a:ext cx="4561501" cy="6446921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0" y="403523"/>
            <a:ext cx="4572000" cy="49244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оябрь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Тема: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«Профессии» 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08753" y="473959"/>
            <a:ext cx="4572000" cy="49244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оябрь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Тема: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«День матери» 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1104915"/>
              </p:ext>
            </p:extLst>
          </p:nvPr>
        </p:nvGraphicFramePr>
        <p:xfrm>
          <a:off x="332731" y="1149346"/>
          <a:ext cx="3838086" cy="4389120"/>
        </p:xfrm>
        <a:graphic>
          <a:graphicData uri="http://schemas.openxmlformats.org/drawingml/2006/table">
            <a:tbl>
              <a:tblPr/>
              <a:tblGrid>
                <a:gridCol w="1893869"/>
                <a:gridCol w="1944217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Слова</a:t>
                      </a:r>
                      <a:endParaRPr lang="ru-RU" sz="16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Действие</a:t>
                      </a:r>
                      <a:endParaRPr lang="ru-RU" sz="16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Белый, белый мельник</a:t>
                      </a:r>
                      <a:endParaRPr lang="ru-RU" sz="16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Сел на облака.</a:t>
                      </a:r>
                      <a:endParaRPr lang="ru-RU" sz="16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i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Провести пальцами по лбу от середины к вискам.</a:t>
                      </a:r>
                      <a:endParaRPr lang="ru-RU" sz="16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endParaRPr lang="ru-RU" sz="1600" dirty="0" smtClean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мешка посыпалась</a:t>
                      </a:r>
                      <a:endParaRPr lang="ru-RU" sz="16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Белая мука.</a:t>
                      </a:r>
                      <a:endParaRPr lang="ru-RU" sz="16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i="1" dirty="0" smtClean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600" i="1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Легко </a:t>
                      </a:r>
                      <a:r>
                        <a:rPr lang="ru-RU" sz="1600" i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постучать пальцами по щекам.</a:t>
                      </a:r>
                      <a:endParaRPr lang="ru-RU" sz="16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endParaRPr lang="ru-RU" sz="1600" dirty="0" smtClean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Радуются 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дети,</a:t>
                      </a:r>
                      <a:endParaRPr lang="ru-RU" sz="16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Лепят колобки.</a:t>
                      </a:r>
                      <a:endParaRPr lang="ru-RU" sz="16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i="1" dirty="0" smtClean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600" i="1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Косточками </a:t>
                      </a:r>
                      <a:r>
                        <a:rPr lang="ru-RU" sz="1600" i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больших пальцев растереть крылья носа.</a:t>
                      </a:r>
                      <a:endParaRPr lang="ru-RU" sz="16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endParaRPr lang="ru-RU" sz="1600" dirty="0" smtClean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Заплясали 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сани,</a:t>
                      </a:r>
                      <a:endParaRPr lang="ru-RU" sz="16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Лыжи и коньки.</a:t>
                      </a:r>
                      <a:endParaRPr lang="ru-RU" sz="16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i="1" dirty="0" smtClean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ru-RU" sz="1600" b="1" i="1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Раздвинув </a:t>
                      </a:r>
                      <a:r>
                        <a:rPr lang="ru-RU" sz="1600" b="1" i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указательный и средний палец, массировать точки за и перед ушами.</a:t>
                      </a:r>
                      <a:endParaRPr lang="ru-RU" sz="1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323528" y="801401"/>
            <a:ext cx="4189317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Массаж лица «Мельник»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cs typeface="Tahoma" pitchFamily="34" charset="0"/>
              </a:rPr>
              <a:t> 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692220" y="966402"/>
            <a:ext cx="4176465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Массаж пальцев  «Матрёшки» 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  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Мы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– красавицы Матрёшки</a:t>
            </a:r>
          </a:p>
          <a:p>
            <a:pPr algn="ctr"/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Прижимают ладони друг к другу и делают ими вращательные движения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  Разноцветные одёжки.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         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Раз – Матрёна, два –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Милаша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           Мила – три, четыре – Маша,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            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Маргарита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– это пять.</a:t>
            </a:r>
          </a:p>
          <a:p>
            <a:pPr algn="ctr"/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Поочерёдно массируют пальцы, начиная с большого, сначала на одной руке, при повторении – на другой.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       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Нас не трудно сосчитать:</a:t>
            </a:r>
          </a:p>
          <a:p>
            <a:pPr algn="ctr"/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Сжимать и разжимать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пальцы.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два, три, четыре,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пять!</a:t>
            </a:r>
          </a:p>
          <a:p>
            <a:pPr algn="ctr"/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Поочерёдно 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загибать пальцы </a:t>
            </a:r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на руке.</a:t>
            </a:r>
          </a:p>
        </p:txBody>
      </p:sp>
    </p:spTree>
    <p:extLst>
      <p:ext uri="{BB962C8B-B14F-4D97-AF65-F5344CB8AC3E}">
        <p14:creationId xmlns:p14="http://schemas.microsoft.com/office/powerpoint/2010/main" val="24411466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-51138" y="53430"/>
            <a:ext cx="46810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Игровой самомассаж в старшей группе</a:t>
            </a:r>
            <a:endParaRPr lang="ru-RU" sz="24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12845" y="76686"/>
            <a:ext cx="46810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Monotype Corsiva" pitchFamily="66" charset="0"/>
              </a:rPr>
              <a:t>Игровой самомассаж в </a:t>
            </a:r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старшей группе</a:t>
            </a:r>
            <a:endParaRPr lang="ru-RU" sz="24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0" y="403523"/>
            <a:ext cx="4572000" cy="49244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ноябрь</a:t>
            </a:r>
          </a:p>
          <a:p>
            <a:pPr algn="ctr"/>
            <a:r>
              <a:rPr lang="ru-RU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Тема: </a:t>
            </a: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«Профессии» </a:t>
            </a:r>
            <a:endParaRPr lang="ru-RU" sz="1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08753" y="473959"/>
            <a:ext cx="4572000" cy="49244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ноябрь</a:t>
            </a:r>
          </a:p>
          <a:p>
            <a:pPr algn="ctr"/>
            <a:r>
              <a:rPr lang="ru-RU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Тема: </a:t>
            </a: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«День матери» </a:t>
            </a:r>
            <a:endParaRPr lang="ru-RU" sz="1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323528" y="801401"/>
            <a:ext cx="4189317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Массаж лица «Мельник»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cs typeface="Tahoma" pitchFamily="34" charset="0"/>
              </a:rPr>
              <a:t> 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63"/>
          <a:stretch/>
        </p:blipFill>
        <p:spPr>
          <a:xfrm>
            <a:off x="4536528" y="473959"/>
            <a:ext cx="4601527" cy="6410643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4692220" y="966402"/>
            <a:ext cx="417646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b="1" i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  </a:t>
            </a:r>
            <a:endParaRPr lang="ru-RU" sz="1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63"/>
          <a:stretch/>
        </p:blipFill>
        <p:spPr>
          <a:xfrm>
            <a:off x="0" y="473958"/>
            <a:ext cx="4572000" cy="6369507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3407" y="344687"/>
            <a:ext cx="4572000" cy="49244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ентябрь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Тема: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До свидания, лето, здравствуй детский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сад!» 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608753" y="403523"/>
            <a:ext cx="4572000" cy="49244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ентябрь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Тема: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«Овощи и фрукты» 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-1347" y="795568"/>
            <a:ext cx="4572000" cy="406265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Массаж </a:t>
            </a:r>
            <a:r>
              <a:rPr lang="ru-RU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пальцев: </a:t>
            </a:r>
            <a:r>
              <a:rPr lang="ru-RU" b="1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«Попляшем» 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      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Один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два, три, четыре, пять!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        Вышли пальцы поплясать.</a:t>
            </a:r>
          </a:p>
          <a:p>
            <a:pPr algn="ctr"/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Сжимают и разжимают кулачки.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       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Мизинец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пляшет на крылечке,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       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Безымянный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– возле печки,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        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Средний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– около моста,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       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Указательный – в кустах.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          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Даже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самый большой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        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Плясать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присядку пошёл.</a:t>
            </a:r>
          </a:p>
          <a:p>
            <a:pPr algn="ctr"/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Сгибают соответствующие пальцы.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        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Один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два, три, четыре, пять!</a:t>
            </a:r>
          </a:p>
          <a:p>
            <a:pPr algn="ctr"/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Сжимают и разжимают кулачки.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     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Будут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пальцы отдыхать.</a:t>
            </a:r>
          </a:p>
          <a:p>
            <a:pPr algn="ctr"/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Опускают руки вниз, встряхивают кистями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635987" y="895966"/>
            <a:ext cx="4572000" cy="273921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Массаж </a:t>
            </a:r>
            <a:r>
              <a:rPr lang="ru-RU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пальцев прищепкой:</a:t>
            </a:r>
          </a:p>
          <a:p>
            <a:pPr algn="ctr"/>
            <a:r>
              <a:rPr lang="ru-RU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«У </a:t>
            </a:r>
            <a:r>
              <a:rPr lang="ru-RU" b="1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Лариски две </a:t>
            </a:r>
            <a:r>
              <a:rPr lang="ru-RU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редиски»</a:t>
            </a:r>
            <a:r>
              <a:rPr lang="ru-RU" b="1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Бельевой прищепкой поочередно «кусаем» подушечки пальцев по направлению от указательного к мизинцу и обратно на ударные слоги стихотворения</a:t>
            </a:r>
            <a:br>
              <a:rPr lang="ru-RU" sz="1600" i="1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У Лариски — две редиски,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У Алешки — две картошки,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А у Вовки — две морковки,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А у Петьки — две редьки.</a:t>
            </a:r>
          </a:p>
        </p:txBody>
      </p:sp>
    </p:spTree>
    <p:extLst>
      <p:ext uri="{BB962C8B-B14F-4D97-AF65-F5344CB8AC3E}">
        <p14:creationId xmlns:p14="http://schemas.microsoft.com/office/powerpoint/2010/main" val="34393929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-51138" y="53430"/>
            <a:ext cx="46810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Игровой самомассаж в старшей группе</a:t>
            </a:r>
            <a:endParaRPr lang="ru-RU" sz="24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12845" y="76686"/>
            <a:ext cx="46810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Monotype Corsiva" pitchFamily="66" charset="0"/>
              </a:rPr>
              <a:t>Игровой самомассаж в </a:t>
            </a:r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старшей группе</a:t>
            </a:r>
            <a:endParaRPr lang="ru-RU" sz="24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0" y="403523"/>
            <a:ext cx="4572000" cy="49244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ноябрь</a:t>
            </a:r>
          </a:p>
          <a:p>
            <a:pPr algn="ctr"/>
            <a:r>
              <a:rPr lang="ru-RU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Тема: </a:t>
            </a: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«Профессии» </a:t>
            </a:r>
            <a:endParaRPr lang="ru-RU" sz="1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08753" y="473959"/>
            <a:ext cx="4572000" cy="49244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ноябрь</a:t>
            </a:r>
          </a:p>
          <a:p>
            <a:pPr algn="ctr"/>
            <a:r>
              <a:rPr lang="ru-RU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Тема: </a:t>
            </a: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«День матери» </a:t>
            </a:r>
            <a:endParaRPr lang="ru-RU" sz="1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323528" y="801401"/>
            <a:ext cx="4189317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Массаж лица «Мельник»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cs typeface="Tahoma" pitchFamily="34" charset="0"/>
              </a:rPr>
              <a:t> 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63"/>
          <a:stretch/>
        </p:blipFill>
        <p:spPr>
          <a:xfrm>
            <a:off x="4536528" y="473959"/>
            <a:ext cx="4601527" cy="6410643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4619080" y="816958"/>
            <a:ext cx="4238733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Массаж лица «Деревья и кусты</a:t>
            </a:r>
            <a:r>
              <a:rPr lang="ru-RU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b="1" i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Теплый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ветер гладит лица,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Лес шумит густой листвой.</a:t>
            </a:r>
          </a:p>
          <a:p>
            <a:pPr algn="ctr"/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Двумя ладонями провести, не слишком надавливая, от бровей до подбородка и обратно 4 раза.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Дуб нам хочет поклониться,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Клен кивает головой.</a:t>
            </a:r>
          </a:p>
          <a:p>
            <a:pPr algn="ctr"/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От точки между бровями большим пальцем левой руки массировать лоб, проводя пальцем до середины лба у основания волос – 4 раза.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А кудрявая березка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Провожает всех ребят.</a:t>
            </a:r>
          </a:p>
          <a:p>
            <a:pPr algn="ctr"/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Массаж </a:t>
            </a:r>
            <a:r>
              <a:rPr lang="ru-RU" sz="1600" i="1" dirty="0" err="1">
                <a:latin typeface="Times New Roman" pitchFamily="18" charset="0"/>
                <a:cs typeface="Times New Roman" pitchFamily="18" charset="0"/>
              </a:rPr>
              <a:t>висковых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 впадин большими пальцами правой и левой рук, совершая вращательные движения – 8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раз.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свиданья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лес зеленый,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Мы уходим в детский сад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Поглаживание лица ладонями сверху вниз – 4 раза.</a:t>
            </a:r>
          </a:p>
          <a:p>
            <a:r>
              <a:rPr lang="ru-RU" dirty="0"/>
              <a:t> </a:t>
            </a: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63"/>
          <a:stretch/>
        </p:blipFill>
        <p:spPr>
          <a:xfrm>
            <a:off x="0" y="473959"/>
            <a:ext cx="4572000" cy="6369507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3407" y="344687"/>
            <a:ext cx="4572000" cy="49244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ентябрь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Тема: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«Овощи и фрукты» 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608753" y="403523"/>
            <a:ext cx="4572000" cy="49244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ентябрь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Тема: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«Золотая осень» 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050" y="950403"/>
            <a:ext cx="4572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Массаж спины «Суп»</a:t>
            </a:r>
          </a:p>
          <a:p>
            <a:pPr algn="ctr"/>
            <a:r>
              <a:rPr lang="ru-RU" dirty="0" err="1">
                <a:latin typeface="Times New Roman" pitchFamily="18" charset="0"/>
                <a:cs typeface="Times New Roman" pitchFamily="18" charset="0"/>
              </a:rPr>
              <a:t>Чики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чики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чики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-ща,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вот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капустка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для борща! 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(постукивают  ладонями)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Покрошу картошки,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свёколки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морковки 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(постукивают рёбрами ладоней)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Полголовки лучку, да зубок чесночку. 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600" i="1" dirty="0" err="1">
                <a:latin typeface="Times New Roman" pitchFamily="18" charset="0"/>
                <a:cs typeface="Times New Roman" pitchFamily="18" charset="0"/>
              </a:rPr>
              <a:t>покалачивают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 кулачками)</a:t>
            </a:r>
          </a:p>
          <a:p>
            <a:pPr algn="ctr"/>
            <a:r>
              <a:rPr lang="ru-RU" dirty="0" err="1">
                <a:latin typeface="Times New Roman" pitchFamily="18" charset="0"/>
                <a:cs typeface="Times New Roman" pitchFamily="18" charset="0"/>
              </a:rPr>
              <a:t>Чики-чок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чики-чок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готов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борщичок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поглаживают ладонями)</a:t>
            </a:r>
          </a:p>
        </p:txBody>
      </p:sp>
    </p:spTree>
    <p:extLst>
      <p:ext uri="{BB962C8B-B14F-4D97-AF65-F5344CB8AC3E}">
        <p14:creationId xmlns:p14="http://schemas.microsoft.com/office/powerpoint/2010/main" val="35069325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-51138" y="53430"/>
            <a:ext cx="46810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Игровой самомассаж в старшей группе</a:t>
            </a:r>
            <a:endParaRPr lang="ru-RU" sz="24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12845" y="76686"/>
            <a:ext cx="46810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Monotype Corsiva" pitchFamily="66" charset="0"/>
              </a:rPr>
              <a:t>Игровой самомассаж в </a:t>
            </a:r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старшей группе</a:t>
            </a:r>
            <a:endParaRPr lang="ru-RU" sz="24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0" y="403523"/>
            <a:ext cx="4572000" cy="49244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ноябрь</a:t>
            </a:r>
          </a:p>
          <a:p>
            <a:pPr algn="ctr"/>
            <a:r>
              <a:rPr lang="ru-RU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Тема: </a:t>
            </a: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«Профессии» </a:t>
            </a:r>
            <a:endParaRPr lang="ru-RU" sz="1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08753" y="473959"/>
            <a:ext cx="4572000" cy="49244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ноябрь</a:t>
            </a:r>
          </a:p>
          <a:p>
            <a:pPr algn="ctr"/>
            <a:r>
              <a:rPr lang="ru-RU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Тема: </a:t>
            </a: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«День матери» </a:t>
            </a:r>
            <a:endParaRPr lang="ru-RU" sz="1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323528" y="801401"/>
            <a:ext cx="4189317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Массаж лица «Мельник»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cs typeface="Tahoma" pitchFamily="34" charset="0"/>
              </a:rPr>
              <a:t> 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63"/>
          <a:stretch/>
        </p:blipFill>
        <p:spPr>
          <a:xfrm>
            <a:off x="4536528" y="473959"/>
            <a:ext cx="4601527" cy="6410643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4692220" y="966402"/>
            <a:ext cx="417646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b="1" i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  </a:t>
            </a:r>
            <a:endParaRPr lang="ru-RU" sz="1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63"/>
          <a:stretch/>
        </p:blipFill>
        <p:spPr>
          <a:xfrm>
            <a:off x="0" y="473959"/>
            <a:ext cx="4572000" cy="6369507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3407" y="344687"/>
            <a:ext cx="4572000" cy="49244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ентябрь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Тема: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«Золотая осень» 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608753" y="403523"/>
            <a:ext cx="4572000" cy="49244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ктябрь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Тема: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«Золотая осень» 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6753" y="823502"/>
            <a:ext cx="4103199" cy="597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Самомассаж лица «Осень».</a:t>
            </a:r>
          </a:p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Если дождь стучит по крышам то сильней, то тише, тише,        </a:t>
            </a:r>
          </a:p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Постукивание подушечками пальцев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Землю всю листва укрыла - значит, осень наступила.</a:t>
            </a:r>
          </a:p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Осень в гости к нам пришла, краски яркие взяла.                </a:t>
            </a:r>
          </a:p>
          <a:p>
            <a:pPr algn="ctr"/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Поглаживающие движения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Стала желтою трава, разноцветною - листва.</a:t>
            </a:r>
          </a:p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Осень в гости к нам пришла сильный ветер принесла.      </a:t>
            </a:r>
          </a:p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  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Спиралевидные движения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Листья пестрые летят…  осень любит листопад!</a:t>
            </a:r>
          </a:p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Осень в гости к нам пришла, дождь с собою принесла.       </a:t>
            </a:r>
          </a:p>
          <a:p>
            <a:pPr algn="ctr"/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 Постукивающие движения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Мелкий дождик моросит, у деревьев грустный вид.</a:t>
            </a:r>
          </a:p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Осень в гости к нам пришла,  птичек в стаи собрала:               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  </a:t>
            </a:r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Зигзагообразные движения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«Стало холодно вокруг,  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вам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пора лететь на юг!»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Осень в гости к нам пришла,  в огород нас позвала.               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Пощипывающие движения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Не ленись, да поспевай,  собирай–ка урожай.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585105" y="875775"/>
            <a:ext cx="4572000" cy="393954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Самомассаж рук  «Шишка</a:t>
            </a:r>
            <a:r>
              <a:rPr lang="ru-RU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».</a:t>
            </a:r>
            <a:endParaRPr lang="ru-RU" i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Сосновую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шишку возьму 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   ладошку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              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Катаем  между ладоней.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В ладошке ее покатаю немножко.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Кручу и катаю, катаю - кручу,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Ладошки и пальчики ей щекочу.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Я шишкой своей проведу по ладошке,       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  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Проводим шишкой вдоль ладони.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И сразу на ней появились дорожки.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Я шишку легонько сжимаю, сжимаю 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–    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  Аккуратно  сжимаем шишку одной рукой,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Так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пальчики я свои разминаю!                   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    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а затем другой.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69325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-51138" y="53430"/>
            <a:ext cx="46810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Игровой самомассаж в старшей группе</a:t>
            </a:r>
            <a:endParaRPr lang="ru-RU" sz="24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12845" y="76686"/>
            <a:ext cx="46810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Monotype Corsiva" pitchFamily="66" charset="0"/>
              </a:rPr>
              <a:t>Игровой самомассаж в </a:t>
            </a:r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старшей группе</a:t>
            </a:r>
            <a:endParaRPr lang="ru-RU" sz="24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0" y="403523"/>
            <a:ext cx="4572000" cy="49244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ноябрь</a:t>
            </a:r>
          </a:p>
          <a:p>
            <a:pPr algn="ctr"/>
            <a:r>
              <a:rPr lang="ru-RU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Тема: </a:t>
            </a: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«Профессии» </a:t>
            </a:r>
            <a:endParaRPr lang="ru-RU" sz="1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08753" y="473959"/>
            <a:ext cx="4572000" cy="49244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ноябрь</a:t>
            </a:r>
          </a:p>
          <a:p>
            <a:pPr algn="ctr"/>
            <a:r>
              <a:rPr lang="ru-RU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Тема: </a:t>
            </a: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«День матери» </a:t>
            </a:r>
            <a:endParaRPr lang="ru-RU" sz="1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323528" y="801401"/>
            <a:ext cx="4189317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Массаж лица «Мельник»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cs typeface="Tahoma" pitchFamily="34" charset="0"/>
              </a:rPr>
              <a:t> 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63"/>
          <a:stretch/>
        </p:blipFill>
        <p:spPr>
          <a:xfrm>
            <a:off x="4536528" y="473959"/>
            <a:ext cx="4601527" cy="6410643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4749059" y="771710"/>
            <a:ext cx="3783382" cy="3508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600" dirty="0" smtClean="0"/>
          </a:p>
          <a:p>
            <a:pPr algn="ctr"/>
            <a:r>
              <a:rPr lang="ru-RU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Массаж пальцев «Дом» </a:t>
            </a:r>
          </a:p>
          <a:p>
            <a:pPr algn="ctr"/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Ладони 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направлены под углом, кончики пальцев соприкасаются, средний палец правой руки поднят вверх (труба), кончики мизинцев касаются друг друга, выполняя прямую линию: балкон. </a:t>
            </a:r>
            <a:endParaRPr lang="ru-RU" sz="16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Чтобы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дом построить новый, Запасают лес дубовый,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Кирпичи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железо, краску,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Гвозди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паклю и замазку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А потом, потом, потом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Начинают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строить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дом!</a:t>
            </a:r>
            <a:endParaRPr lang="ru-RU" b="1" i="1" u="sng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63"/>
          <a:stretch/>
        </p:blipFill>
        <p:spPr>
          <a:xfrm>
            <a:off x="0" y="473959"/>
            <a:ext cx="4572000" cy="6369507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3407" y="344687"/>
            <a:ext cx="4572000" cy="49244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ктябрь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Тема: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«Золотая осень» 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608753" y="403523"/>
            <a:ext cx="4572000" cy="49244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ктябрь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Тема: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«Мой дом» 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-59155" y="865188"/>
            <a:ext cx="4572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Расслабляющий массаж</a:t>
            </a:r>
            <a:endParaRPr lang="ru-RU" i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i="1" dirty="0">
                <a:latin typeface="Times New Roman" pitchFamily="18" charset="0"/>
                <a:cs typeface="Times New Roman" pitchFamily="18" charset="0"/>
              </a:rPr>
              <a:t>(для снятия физического и эмоционального напряжения)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И.П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– стоя. Лёгкие поглаживания ото лба к вискам и вокруг глаз до переносицы. (5-20 раз)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И.П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– тоже. Лёгкие поглаживания от переносицы к ушам (как при умывании) 5-20 раз.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И.П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– тоже. Погладить руки, плечи в направлении к туловищу (5-20 раз)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И.П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– тоже. Поглаживаем живот круговыми движениями по часовой стрелке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     ( 5-20 раз)</a:t>
            </a:r>
          </a:p>
        </p:txBody>
      </p:sp>
    </p:spTree>
    <p:extLst>
      <p:ext uri="{BB962C8B-B14F-4D97-AF65-F5344CB8AC3E}">
        <p14:creationId xmlns:p14="http://schemas.microsoft.com/office/powerpoint/2010/main" val="35069325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-51138" y="53430"/>
            <a:ext cx="46810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Игровой самомассаж в старшей группе</a:t>
            </a:r>
            <a:endParaRPr lang="ru-RU" sz="24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12845" y="76686"/>
            <a:ext cx="46810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Monotype Corsiva" pitchFamily="66" charset="0"/>
              </a:rPr>
              <a:t>Игровой самомассаж в </a:t>
            </a:r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старшей группе</a:t>
            </a:r>
            <a:endParaRPr lang="ru-RU" sz="24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0" y="403523"/>
            <a:ext cx="4572000" cy="49244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ноябрь</a:t>
            </a:r>
          </a:p>
          <a:p>
            <a:pPr algn="ctr"/>
            <a:r>
              <a:rPr lang="ru-RU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Тема: </a:t>
            </a: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«Профессии» </a:t>
            </a:r>
            <a:endParaRPr lang="ru-RU" sz="1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08753" y="473959"/>
            <a:ext cx="4572000" cy="49244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ноябрь</a:t>
            </a:r>
          </a:p>
          <a:p>
            <a:pPr algn="ctr"/>
            <a:r>
              <a:rPr lang="ru-RU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Тема: </a:t>
            </a: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«День матери» </a:t>
            </a:r>
            <a:endParaRPr lang="ru-RU" sz="1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323528" y="801401"/>
            <a:ext cx="4189317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Массаж лица «Мельник»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cs typeface="Tahoma" pitchFamily="34" charset="0"/>
              </a:rPr>
              <a:t> 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63"/>
          <a:stretch/>
        </p:blipFill>
        <p:spPr>
          <a:xfrm>
            <a:off x="4536528" y="473959"/>
            <a:ext cx="4601527" cy="6410643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4692220" y="966402"/>
            <a:ext cx="417646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b="1" i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  </a:t>
            </a:r>
            <a:endParaRPr lang="ru-RU" sz="1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63"/>
          <a:stretch/>
        </p:blipFill>
        <p:spPr>
          <a:xfrm>
            <a:off x="0" y="473959"/>
            <a:ext cx="4572000" cy="6369507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3407" y="344687"/>
            <a:ext cx="4572000" cy="49244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ктябрь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Тема: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«Мой город» 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608753" y="403523"/>
            <a:ext cx="4572000" cy="49244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ктябрь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Тема: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«Мой город» 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407" y="806352"/>
            <a:ext cx="4572000" cy="63094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Упражнение для профилактики </a:t>
            </a:r>
            <a:r>
              <a:rPr lang="ru-RU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плоскостопии «Прогулка»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Дружно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за руки возьмемся,         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        </a:t>
            </a:r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 Ходьба с перекатом с пятки на носок</a:t>
            </a:r>
          </a:p>
          <a:p>
            <a:pPr algn="ctr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В лес зеленый мы пойдем,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По полянке мы пройдемся,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Песню весело споем.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Нагибайся, погляди-ка,                   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   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    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Ходьба боком по толстому шнуру</a:t>
            </a:r>
          </a:p>
          <a:p>
            <a:pPr algn="ctr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Что краснеет по кустом?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Ты не прячься, земляника,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Все равно тебя найдем!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Комары звенят над нами,               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     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  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Перекаты с носка на пятку, стоя на толстом шнуре</a:t>
            </a:r>
          </a:p>
          <a:p>
            <a:pPr algn="ctr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Комары кусают в лоб.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Мы воюем с комарами,                      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   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Одновременно с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перекатами</a:t>
            </a:r>
          </a:p>
          <a:p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выполнять хлопки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Мы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в ладоши хлоп, 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хлоп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, хлоп!        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в ладоши 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перед собой, над головой,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справа, слева,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внизу.</a:t>
            </a:r>
          </a:p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584932" y="865188"/>
            <a:ext cx="4572000" cy="424731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Самомассаж </a:t>
            </a:r>
            <a:r>
              <a:rPr lang="ru-RU" b="1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фаланг </a:t>
            </a:r>
            <a:r>
              <a:rPr lang="ru-RU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пальцев «</a:t>
            </a:r>
            <a:r>
              <a:rPr lang="ru-RU" b="1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ОГОРОД» </a:t>
            </a:r>
            <a:r>
              <a:rPr lang="ru-RU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Разминание фаланги одного пальца (на одну строку получается один палец). Порядок движений – от ногтевой фаланги к основанию пальца.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Вырос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 нас чесночок -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Указательный пр.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Перец, томат, кабачок, -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Средний пр.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Тыква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капуста, картошка, -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Безымянный пр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Лук и немножко горошка.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- Мизинец пр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Овощи мы собирали, -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Мизинец лев. 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Ими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друзей угощали, -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Безымянный лев.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Квасили, ели, солили, -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Средний лев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 дачи домой увозили. -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Указательный лев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Прощай же на год -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Большой левый 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Наш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друг – огород!!! -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Большой правый</a:t>
            </a:r>
          </a:p>
        </p:txBody>
      </p:sp>
    </p:spTree>
    <p:extLst>
      <p:ext uri="{BB962C8B-B14F-4D97-AF65-F5344CB8AC3E}">
        <p14:creationId xmlns:p14="http://schemas.microsoft.com/office/powerpoint/2010/main" val="35069325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0917"/>
            <a:ext cx="4578810" cy="632708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8810" y="549736"/>
            <a:ext cx="4565190" cy="630826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-59155" y="53430"/>
            <a:ext cx="46971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Игровой самомассаж в младшей группе</a:t>
            </a:r>
            <a:endParaRPr lang="ru-RU" sz="24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12845" y="76686"/>
            <a:ext cx="46971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Monotype Corsiva" pitchFamily="66" charset="0"/>
              </a:rPr>
              <a:t>Игровой самомассаж в младшей группе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-59155" y="495868"/>
            <a:ext cx="4572000" cy="49244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Сентябрь</a:t>
            </a:r>
          </a:p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Тема: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«Золотая осень» 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597860" y="494727"/>
            <a:ext cx="4572000" cy="49244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Сентябрь</a:t>
            </a:r>
          </a:p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Тема: «Золотая осень»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0" y="836712"/>
            <a:ext cx="4572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Массаж </a:t>
            </a:r>
            <a:r>
              <a:rPr lang="ru-RU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пальцев: </a:t>
            </a:r>
            <a:r>
              <a:rPr lang="ru-RU" b="1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«Капли</a:t>
            </a:r>
            <a:r>
              <a:rPr lang="ru-RU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b="1" i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Поднять ладошки вверх.</a:t>
            </a:r>
          </a:p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«Стало солнце пригревать,</a:t>
            </a:r>
          </a:p>
          <a:p>
            <a:pPr algn="ctr"/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Указательным пальцем правой руки ударять по ладони левой руки.</a:t>
            </a:r>
          </a:p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Стали капельки стучать.</a:t>
            </a:r>
          </a:p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Капля – раз, капля – два,</a:t>
            </a:r>
          </a:p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Капли медленно сперва.</a:t>
            </a:r>
          </a:p>
          <a:p>
            <a:pPr algn="ctr"/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Хлопать в ладоши.</a:t>
            </a:r>
          </a:p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Поскорее, поскорее,</a:t>
            </a:r>
          </a:p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Все быстрее и быстрее.</a:t>
            </a:r>
          </a:p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А потом, потом, потом</a:t>
            </a:r>
          </a:p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Все бегом, бегом, бегом.</a:t>
            </a:r>
          </a:p>
          <a:p>
            <a:pPr algn="ctr"/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Поглаживание ладоней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Побежали ручейки,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Их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попробуй,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догони!».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578810" y="863030"/>
            <a:ext cx="4572000" cy="483209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Массаж </a:t>
            </a:r>
            <a:r>
              <a:rPr lang="ru-RU" b="1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спины </a:t>
            </a:r>
            <a:r>
              <a:rPr lang="ru-RU" sz="1400" b="1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 песню Е. </a:t>
            </a:r>
            <a:r>
              <a:rPr lang="ru-RU" sz="1400" b="1" i="1" u="sng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Поплянской</a:t>
            </a:r>
            <a:r>
              <a:rPr lang="ru-RU" sz="1400" b="1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«Дождик» </a:t>
            </a:r>
          </a:p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Дождик бегает по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крыше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Встать друг за другом «паровозиком» </a:t>
            </a:r>
          </a:p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Бом! Бом! Бом!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похлопывать друг друга по спине. </a:t>
            </a:r>
          </a:p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По веселой звонкой крыше Бом! Бом! Бом! </a:t>
            </a:r>
          </a:p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Дома, дома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посидите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Постукивание пальчиками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Бом! Бом! Бом!</a:t>
            </a:r>
          </a:p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Никуда не выходите Бом! Бом! Бом! </a:t>
            </a:r>
          </a:p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Почитайте,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поиграйте</a:t>
            </a:r>
          </a:p>
          <a:p>
            <a:pPr algn="ctr"/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Поколачивание кулачками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Бом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! Бом! Бом! </a:t>
            </a:r>
          </a:p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А уйду-тогда гуляйте Бом! Бом! Бом! </a:t>
            </a:r>
          </a:p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Дождик бегает по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крыше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Поглаживание ладошками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Бом! Бом! Бом!</a:t>
            </a:r>
          </a:p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По веселой звонкой крыше Бом! Бом! Бом!</a:t>
            </a:r>
          </a:p>
        </p:txBody>
      </p:sp>
    </p:spTree>
    <p:extLst>
      <p:ext uri="{BB962C8B-B14F-4D97-AF65-F5344CB8AC3E}">
        <p14:creationId xmlns:p14="http://schemas.microsoft.com/office/powerpoint/2010/main" val="163986392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-51138" y="53430"/>
            <a:ext cx="46810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Игровой самомассаж в старшей группе</a:t>
            </a:r>
            <a:endParaRPr lang="ru-RU" sz="24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12845" y="76686"/>
            <a:ext cx="46810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Monotype Corsiva" pitchFamily="66" charset="0"/>
              </a:rPr>
              <a:t>Игровой самомассаж в </a:t>
            </a:r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старшей группе</a:t>
            </a:r>
            <a:endParaRPr lang="ru-RU" sz="24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0" y="403523"/>
            <a:ext cx="4572000" cy="49244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ноябрь</a:t>
            </a:r>
          </a:p>
          <a:p>
            <a:pPr algn="ctr"/>
            <a:r>
              <a:rPr lang="ru-RU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Тема: </a:t>
            </a: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«Профессии» </a:t>
            </a:r>
            <a:endParaRPr lang="ru-RU" sz="1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08753" y="473959"/>
            <a:ext cx="4572000" cy="49244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ноябрь</a:t>
            </a:r>
          </a:p>
          <a:p>
            <a:pPr algn="ctr"/>
            <a:r>
              <a:rPr lang="ru-RU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Тема: </a:t>
            </a: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«День матери» </a:t>
            </a:r>
            <a:endParaRPr lang="ru-RU" sz="1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323528" y="801401"/>
            <a:ext cx="4189317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Массаж лица «Мельник»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cs typeface="Tahoma" pitchFamily="34" charset="0"/>
              </a:rPr>
              <a:t> 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63"/>
          <a:stretch/>
        </p:blipFill>
        <p:spPr>
          <a:xfrm>
            <a:off x="4536528" y="473959"/>
            <a:ext cx="4601527" cy="6410643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4692220" y="966402"/>
            <a:ext cx="417646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b="1" i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  </a:t>
            </a:r>
            <a:endParaRPr lang="ru-RU" sz="1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63"/>
          <a:stretch/>
        </p:blipFill>
        <p:spPr>
          <a:xfrm>
            <a:off x="0" y="473959"/>
            <a:ext cx="4572000" cy="6369507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3407" y="344687"/>
            <a:ext cx="4572000" cy="49244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оябрь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Тема: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«Я в мире человек» 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608753" y="403523"/>
            <a:ext cx="4572000" cy="49244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оябрь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Тема: «Профессии»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-25947" y="698848"/>
            <a:ext cx="4572000" cy="58785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b="1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Гимнастика для ног для профилактики плоскостопия</a:t>
            </a:r>
            <a:endParaRPr lang="ru-RU" sz="2000" i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«Дедушка Егор»</a:t>
            </a:r>
          </a:p>
          <a:p>
            <a:pPr algn="ctr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   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Из-за лесу, из-за гор                                         </a:t>
            </a:r>
          </a:p>
          <a:p>
            <a:pPr algn="ctr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  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Ходьба на месте, не отрывая носки от пола,</a:t>
            </a:r>
          </a:p>
          <a:p>
            <a:pPr algn="ctr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         Едет дедушка Егор.                                 </a:t>
            </a:r>
          </a:p>
          <a:p>
            <a:pPr algn="ctr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стараясь поднимать выше пятки.</a:t>
            </a:r>
          </a:p>
          <a:p>
            <a:pPr algn="ctr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 Сам на лошадке,                    </a:t>
            </a:r>
          </a:p>
          <a:p>
            <a:pPr algn="ctr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 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Ходьба на пятках, руки за спиной</a:t>
            </a:r>
          </a:p>
          <a:p>
            <a:pPr algn="ctr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 Жена на коровке,                         </a:t>
            </a:r>
          </a:p>
          <a:p>
            <a:pPr algn="ctr"/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Ходьба на носках, руки за головой</a:t>
            </a:r>
          </a:p>
          <a:p>
            <a:pPr algn="ctr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 Дети на телятках,                     </a:t>
            </a:r>
          </a:p>
          <a:p>
            <a:pPr algn="ctr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    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Ходьба с перекатом с пятки на носок, руки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на поясе.</a:t>
            </a:r>
          </a:p>
          <a:p>
            <a:pPr algn="ctr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 Внуки на козлятках.         </a:t>
            </a:r>
          </a:p>
          <a:p>
            <a:pPr algn="ctr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   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Ходьба с высоким подниманием ног, согнутых в колене, руки в стороны</a:t>
            </a:r>
          </a:p>
          <a:p>
            <a:pPr algn="ctr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 Гоп, гоп, гоп!                                                  </a:t>
            </a: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  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  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Приподниматься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на</a:t>
            </a:r>
          </a:p>
          <a:p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носки и опускаться</a:t>
            </a:r>
          </a:p>
          <a:p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           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   на всю ступню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i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 Приехали!                                                          </a:t>
            </a:r>
          </a:p>
          <a:p>
            <a:pPr algn="ctr"/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Присесть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629952" y="799119"/>
            <a:ext cx="4572000" cy="430887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массаж ушей «</a:t>
            </a:r>
            <a:r>
              <a:rPr lang="ru-RU" b="1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Часовой» 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                 На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дальней  границе                          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                     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Загнуть руками уши 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вперед</a:t>
            </a:r>
            <a:endParaRPr lang="ru-RU" sz="16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в холод, и в зной,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В зеленой фуражке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Стоит часовой.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      На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дальней границе                                       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         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Потянуть руками мочки ушей в стороны,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     И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ночью, и днем                                               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        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вверх, вниз, опустить.</a:t>
            </a:r>
          </a:p>
          <a:p>
            <a:pPr algn="ctr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Он зорко, он зорко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Следит за врагом.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       И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если лазутчик                                            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         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Указательным пальцем помассировать</a:t>
            </a:r>
          </a:p>
          <a:p>
            <a:pPr algn="ctr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Захочет пройти,                                         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            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   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слуховые отвороты.</a:t>
            </a: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Его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остановит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Солдат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на пути!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693254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-51138" y="53430"/>
            <a:ext cx="46810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Игровой самомассаж в старшей группе</a:t>
            </a:r>
            <a:endParaRPr lang="ru-RU" sz="24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12845" y="76686"/>
            <a:ext cx="46810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Monotype Corsiva" pitchFamily="66" charset="0"/>
              </a:rPr>
              <a:t>Игровой самомассаж в </a:t>
            </a:r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старшей группе</a:t>
            </a:r>
            <a:endParaRPr lang="ru-RU" sz="24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0" y="403523"/>
            <a:ext cx="4572000" cy="49244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ноябрь</a:t>
            </a:r>
          </a:p>
          <a:p>
            <a:pPr algn="ctr"/>
            <a:r>
              <a:rPr lang="ru-RU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Тема: </a:t>
            </a: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«Профессии» </a:t>
            </a:r>
            <a:endParaRPr lang="ru-RU" sz="1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08753" y="473959"/>
            <a:ext cx="4572000" cy="49244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ноябрь</a:t>
            </a:r>
          </a:p>
          <a:p>
            <a:pPr algn="ctr"/>
            <a:r>
              <a:rPr lang="ru-RU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Тема: </a:t>
            </a: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«День матери» </a:t>
            </a:r>
            <a:endParaRPr lang="ru-RU" sz="1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323528" y="801401"/>
            <a:ext cx="4189317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Массаж лица «Мельник»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cs typeface="Tahoma" pitchFamily="34" charset="0"/>
              </a:rPr>
              <a:t> 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63"/>
          <a:stretch/>
        </p:blipFill>
        <p:spPr>
          <a:xfrm>
            <a:off x="4552626" y="468086"/>
            <a:ext cx="4601527" cy="6410643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4692220" y="966402"/>
            <a:ext cx="417646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b="1" i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  </a:t>
            </a:r>
            <a:endParaRPr lang="ru-RU" sz="1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63"/>
          <a:stretch/>
        </p:blipFill>
        <p:spPr>
          <a:xfrm>
            <a:off x="0" y="473959"/>
            <a:ext cx="4572000" cy="6369507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3407" y="344687"/>
            <a:ext cx="4572000" cy="49244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оябрь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Тема: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«День Матери» 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608753" y="403523"/>
            <a:ext cx="4572000" cy="49244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оябрь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Тема: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«Человек в мире вещей» 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407" y="806352"/>
            <a:ext cx="4572000" cy="424731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Упражнения на расслабление всего </a:t>
            </a:r>
            <a:r>
              <a:rPr lang="ru-RU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организма</a:t>
            </a:r>
            <a:r>
              <a:rPr lang="ru-RU" b="1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“Снежная баба”.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 Дети представляют, что каждый из них снежная баба. Огромная, красивая, которую вылепили из снега. У нее есть голова, туловище, две торчащие в стороны руки, и она стоит на крепких ножках. Прекрасное утро, светит солнце. Вот оно начинает припекать, и снежная баба начинает таять. Далее дети изображают, как тает снежная баба. Сначала тает голова, потом одна рука, другая. Постепенно, понемножку начинает таять и туловище. Снежная баба превращается в лужицу, растекшуюся по земле.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575407" y="778393"/>
            <a:ext cx="4572000" cy="470898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Массаж </a:t>
            </a:r>
            <a:r>
              <a:rPr lang="ru-RU" b="1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пальцев «Рукавицы»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Вяжет бабушка Лисица     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Поочередно потереть большим пальцем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Всем лисятам рукавицы:   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подушечки остальных пальцев.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Для лисенка Саши,              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 Поочередный массаж пальцев левой руки, </a:t>
            </a:r>
            <a:endParaRPr lang="ru-RU" sz="16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лисички Маши,           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начиная с большого (при повторении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Для лисенка Коли,            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   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массировать пальцы  правой руки).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Для лисички Оли,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А маленькие рукавички        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Для Наташеньки – лисички.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В рукавичках – да-да-да –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Потереть ладони друг о друга.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Не замерзнем никогда!</a:t>
            </a:r>
          </a:p>
        </p:txBody>
      </p:sp>
    </p:spTree>
    <p:extLst>
      <p:ext uri="{BB962C8B-B14F-4D97-AF65-F5344CB8AC3E}">
        <p14:creationId xmlns:p14="http://schemas.microsoft.com/office/powerpoint/2010/main" val="350693254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0311" y="53430"/>
            <a:ext cx="44181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>Игровой самомассаж в подготовительной группе</a:t>
            </a:r>
            <a:endParaRPr lang="ru-RU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44290" y="53430"/>
            <a:ext cx="44181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Monotype Corsiva" pitchFamily="66" charset="0"/>
              </a:rPr>
              <a:t>Игровой самомассаж </a:t>
            </a:r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>в подготовительной группе</a:t>
            </a:r>
            <a:endParaRPr lang="ru-RU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323528" y="939900"/>
            <a:ext cx="418931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cs typeface="Tahoma" pitchFamily="34" charset="0"/>
              </a:rPr>
              <a:t> 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692220" y="966402"/>
            <a:ext cx="417646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b="1" i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  </a:t>
            </a:r>
            <a:endParaRPr lang="ru-RU" sz="1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608753" y="403523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71"/>
          <a:stretch/>
        </p:blipFill>
        <p:spPr>
          <a:xfrm>
            <a:off x="8076" y="539606"/>
            <a:ext cx="4596318" cy="6317491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71"/>
          <a:stretch/>
        </p:blipFill>
        <p:spPr>
          <a:xfrm>
            <a:off x="4561025" y="569828"/>
            <a:ext cx="4576936" cy="6290851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20235" y="377677"/>
            <a:ext cx="4407749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1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ентябрь</a:t>
            </a:r>
            <a:endParaRPr lang="ru-RU" sz="1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Тема: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о свидания, лето, здравствуй детский сад! » 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596319" y="377676"/>
            <a:ext cx="4572000" cy="492443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sz="1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1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ентябрь</a:t>
            </a:r>
            <a:endParaRPr lang="ru-RU" sz="1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Тема: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«Овощи и фрукты» 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0235" y="868686"/>
            <a:ext cx="4572000" cy="590931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i="1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Упражнения</a:t>
            </a:r>
            <a:r>
              <a:rPr lang="ru-RU" b="1" i="1" u="sng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, способствующие быстрому восстановлению работоспособности</a:t>
            </a:r>
          </a:p>
          <a:p>
            <a:pPr algn="ctr"/>
            <a:r>
              <a:rPr lang="ru-RU" b="1" i="1" u="sng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 при усталости или </a:t>
            </a:r>
            <a:r>
              <a:rPr lang="ru-RU" b="1" i="1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перевозбуждении «</a:t>
            </a:r>
            <a:r>
              <a:rPr lang="ru-RU" b="1" i="1" u="sng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Мы устали»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Сложить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ладони перед грудью пальцами вверх, не дышать, сдавить изо всех сил основания ладоней, чтобы руки задрожали. Напрячь мускулы плеч и груди. Затем втянуть живот и потянуться вверх, как будто выглядывая из окна, опираясь на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руки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 Повторить 3 раза. Во рту должно стать влажно.</a:t>
            </a:r>
          </a:p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- Сложить руки в замок, обхватить ими затылок, направить локти вперед. Потянуть голову к локтям. Не сопротивляться, растягивать шейный отдел позвоночника.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Тянуть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ровно, так, чтобы было приятно. Выполнять в течение 10 – 15 секунд.</a:t>
            </a:r>
          </a:p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- Растирать хорошенько уши в течение 15 -20 секунд.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608754" y="868686"/>
            <a:ext cx="452920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  Оздоровительный </a:t>
            </a:r>
            <a:r>
              <a:rPr lang="ru-RU" b="1" i="1" u="sng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массаж</a:t>
            </a:r>
          </a:p>
          <a:p>
            <a:pPr algn="ctr"/>
            <a:r>
              <a:rPr lang="ru-RU" i="1" dirty="0">
                <a:latin typeface="Times New Roman" pitchFamily="18" charset="0"/>
                <a:cs typeface="Times New Roman" pitchFamily="18" charset="0"/>
              </a:rPr>
              <a:t>( Движения по тексту 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Чтобы не зевать от скуки,</a:t>
            </a:r>
          </a:p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Встали и потёрли руки.</a:t>
            </a:r>
          </a:p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А потом ладошкой в лоб –</a:t>
            </a:r>
          </a:p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Хлоп, хлоп, хлоп, хлоп!</a:t>
            </a:r>
          </a:p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Щёки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заскучали тоже?</a:t>
            </a:r>
          </a:p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Мы и их похлопать можем!</a:t>
            </a:r>
          </a:p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Ну-ка, дружно, не зевать!</a:t>
            </a:r>
          </a:p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1, 2, 3, 4, 5!</a:t>
            </a:r>
          </a:p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теперь уже, гляди,</a:t>
            </a:r>
          </a:p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Добрались и до груди!</a:t>
            </a:r>
          </a:p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Постучим по ней на славу:</a:t>
            </a:r>
          </a:p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Сверху, снизу, слева, справа!</a:t>
            </a:r>
          </a:p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Постучим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и тут и там,</a:t>
            </a:r>
          </a:p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И немного по бокам.</a:t>
            </a:r>
          </a:p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Не скучать и не лениться!</a:t>
            </a:r>
          </a:p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Перешли на поясницу.</a:t>
            </a:r>
          </a:p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Чуть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нагнулись, ровно дышим.</a:t>
            </a:r>
          </a:p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Потянулись – выше, выше!</a:t>
            </a:r>
          </a:p>
        </p:txBody>
      </p:sp>
    </p:spTree>
    <p:extLst>
      <p:ext uri="{BB962C8B-B14F-4D97-AF65-F5344CB8AC3E}">
        <p14:creationId xmlns:p14="http://schemas.microsoft.com/office/powerpoint/2010/main" val="43706485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0311" y="53430"/>
            <a:ext cx="44181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>Игровой самомассаж в подготовительной группе</a:t>
            </a:r>
            <a:endParaRPr lang="ru-RU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44290" y="53430"/>
            <a:ext cx="44181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Monotype Corsiva" pitchFamily="66" charset="0"/>
              </a:rPr>
              <a:t>Игровой самомассаж </a:t>
            </a:r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>в подготовительной группе</a:t>
            </a:r>
            <a:endParaRPr lang="ru-RU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323528" y="939900"/>
            <a:ext cx="418931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cs typeface="Tahoma" pitchFamily="34" charset="0"/>
              </a:rPr>
              <a:t> 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692220" y="966402"/>
            <a:ext cx="417646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b="1" i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  </a:t>
            </a:r>
            <a:endParaRPr lang="ru-RU" sz="1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608753" y="403523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71"/>
          <a:stretch/>
        </p:blipFill>
        <p:spPr>
          <a:xfrm>
            <a:off x="8076" y="539606"/>
            <a:ext cx="4596318" cy="6317491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71"/>
          <a:stretch/>
        </p:blipFill>
        <p:spPr>
          <a:xfrm>
            <a:off x="4561025" y="569828"/>
            <a:ext cx="4576936" cy="6290851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971600" y="377677"/>
            <a:ext cx="2389559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1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ентябрь</a:t>
            </a:r>
            <a:endParaRPr lang="ru-RU" sz="1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Тема: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«Овощи и фрукты» 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596319" y="377676"/>
            <a:ext cx="4572000" cy="492443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sz="1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1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ентябрь</a:t>
            </a:r>
            <a:endParaRPr lang="ru-RU" sz="1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Тема: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«Золотая осень» 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3040440"/>
              </p:ext>
            </p:extLst>
          </p:nvPr>
        </p:nvGraphicFramePr>
        <p:xfrm>
          <a:off x="4604394" y="1153141"/>
          <a:ext cx="4533568" cy="4602480"/>
        </p:xfrm>
        <a:graphic>
          <a:graphicData uri="http://schemas.openxmlformats.org/drawingml/2006/table">
            <a:tbl>
              <a:tblPr/>
              <a:tblGrid>
                <a:gridCol w="2266784"/>
                <a:gridCol w="2266784"/>
              </a:tblGrid>
              <a:tr h="0">
                <a:tc>
                  <a:txBody>
                    <a:bodyPr/>
                    <a:lstStyle/>
                    <a:p>
                      <a:pPr fontAlgn="t"/>
                      <a:r>
                        <a:rPr lang="ru-RU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Слова</a:t>
                      </a:r>
                      <a:endParaRPr lang="ru-RU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0" marR="76200" marT="76200" marB="76200">
                    <a:lnL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b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Действие</a:t>
                      </a:r>
                      <a:endParaRPr lang="ru-RU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0" marR="76200" marT="76200" marB="76200">
                    <a:lnL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fontAlgn="t"/>
                      <a:r>
                        <a:rPr lang="ru-RU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Летели утки</a:t>
                      </a:r>
                      <a:endParaRPr lang="ru-RU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fontAlgn="t"/>
                      <a:r>
                        <a:rPr lang="ru-RU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Над лесной опушкой.</a:t>
                      </a:r>
                      <a:endParaRPr lang="ru-RU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0" marR="76200" marT="76200" marB="76200">
                    <a:lnL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i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Лёгкими движениями провести пальцами по лбу 6 раз</a:t>
                      </a:r>
                      <a:endParaRPr lang="ru-RU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0" marR="76200" marT="76200" marB="76200">
                    <a:lnL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fontAlgn="t"/>
                      <a:r>
                        <a:rPr lang="ru-RU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Задели ели</a:t>
                      </a:r>
                      <a:endParaRPr lang="ru-RU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fontAlgn="t"/>
                      <a:r>
                        <a:rPr lang="ru-RU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Самую макушку.</a:t>
                      </a:r>
                      <a:endParaRPr lang="ru-RU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0" marR="76200" marT="76200" marB="76200">
                    <a:lnL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i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Так же легко провести 6 раз по щекам</a:t>
                      </a:r>
                      <a:endParaRPr lang="ru-RU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0" marR="76200" marT="76200" marB="76200">
                    <a:lnL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fontAlgn="t"/>
                      <a:r>
                        <a:rPr lang="ru-RU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 долго елка</a:t>
                      </a:r>
                      <a:endParaRPr lang="ru-RU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fontAlgn="t"/>
                      <a:r>
                        <a:rPr lang="ru-RU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Ветками качала.</a:t>
                      </a:r>
                      <a:endParaRPr lang="ru-RU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0" marR="76200" marT="76200" marB="76200">
                    <a:lnL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i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Указательными пальцами массировать крылья носа</a:t>
                      </a:r>
                      <a:endParaRPr lang="ru-RU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0" marR="76200" marT="76200" marB="76200">
                    <a:lnL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fontAlgn="t"/>
                      <a:r>
                        <a:rPr lang="ru-RU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 не начать ли нам массаж сначала?</a:t>
                      </a:r>
                      <a:endParaRPr lang="ru-RU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0" marR="76200" marT="76200" marB="76200">
                    <a:lnL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i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Повторить</a:t>
                      </a:r>
                      <a:endParaRPr lang="ru-RU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0" marR="76200" marT="76200" marB="76200">
                    <a:lnL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5160745" y="781736"/>
            <a:ext cx="32394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u="sng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Массаж лица «Летели утки»</a:t>
            </a:r>
            <a:endParaRPr lang="ru-RU" u="sng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6753" y="461478"/>
            <a:ext cx="4572000" cy="42165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b="1" i="1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Самомассаж </a:t>
            </a:r>
            <a:r>
              <a:rPr lang="ru-RU" b="1" i="1" u="sng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подушечек пальцев зубными </a:t>
            </a:r>
            <a:r>
              <a:rPr lang="ru-RU" b="1" i="1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щетками «Грибы»</a:t>
            </a:r>
            <a:r>
              <a:rPr lang="ru-RU" b="1" i="1" u="sng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u="sng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каждую стихотворную строчку дети растирают подушечки одного пальца</a:t>
            </a:r>
            <a:br>
              <a:rPr lang="ru-RU" sz="1400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Правая </a:t>
            </a:r>
            <a:r>
              <a:rPr lang="ru-RU" sz="1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рука:</a:t>
            </a:r>
            <a:br>
              <a:rPr lang="ru-RU" sz="1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Вылезли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на кочке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 (мизинец)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Мелкие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грибочки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: (безымянный палец)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Грузди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и свинушки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 (средний палец)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Рыжики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, волнушки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(указательный палец)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Даже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маленький пенек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 (большой палец)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Левая </a:t>
            </a:r>
            <a:r>
              <a:rPr lang="ru-RU" sz="1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рука:</a:t>
            </a:r>
            <a:br>
              <a:rPr lang="ru-RU" sz="1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Удивленья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скрыть не мог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(растирают большой палец)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Выросли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опята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 (указательный палец)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Скользкие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маслята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 (средний палец)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Бледные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поганки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 (безымянный палец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ctr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Встали на полянке. (мизинец)</a:t>
            </a:r>
            <a:br>
              <a:rPr lang="ru-RU" sz="1600" b="1" dirty="0">
                <a:latin typeface="Times New Roman" pitchFamily="18" charset="0"/>
                <a:cs typeface="Times New Roman" pitchFamily="18" charset="0"/>
              </a:rPr>
            </a:b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169247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0311" y="53430"/>
            <a:ext cx="44181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>Игровой самомассаж в подготовительной группе</a:t>
            </a:r>
            <a:endParaRPr lang="ru-RU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44290" y="53430"/>
            <a:ext cx="44181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Monotype Corsiva" pitchFamily="66" charset="0"/>
              </a:rPr>
              <a:t>Игровой самомассаж </a:t>
            </a:r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>в подготовительной группе</a:t>
            </a:r>
            <a:endParaRPr lang="ru-RU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323528" y="939900"/>
            <a:ext cx="418931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cs typeface="Tahoma" pitchFamily="34" charset="0"/>
              </a:rPr>
              <a:t> 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692220" y="966402"/>
            <a:ext cx="417646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b="1" i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  </a:t>
            </a:r>
            <a:endParaRPr lang="ru-RU" sz="1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608753" y="403523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71"/>
          <a:stretch/>
        </p:blipFill>
        <p:spPr>
          <a:xfrm>
            <a:off x="8076" y="539606"/>
            <a:ext cx="4596318" cy="6317491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71"/>
          <a:stretch/>
        </p:blipFill>
        <p:spPr>
          <a:xfrm>
            <a:off x="4561025" y="569828"/>
            <a:ext cx="4576936" cy="6290851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971599" y="323606"/>
            <a:ext cx="2389559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1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ентябрь</a:t>
            </a:r>
            <a:endParaRPr lang="ru-RU" sz="1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Тема: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«Золотая осень» 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596319" y="377676"/>
            <a:ext cx="4572000" cy="492443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sz="1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Октябрь</a:t>
            </a:r>
            <a:endParaRPr lang="ru-RU" sz="1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Тема: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«Золотая осень» 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8575" y="699969"/>
            <a:ext cx="4572000" cy="575542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i="1" u="sng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Самомассаж  лица «Времена года»</a:t>
            </a:r>
            <a:endParaRPr lang="ru-RU" i="1" u="sng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                        Если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солнце жарко греет,                           </a:t>
            </a: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Поглаживающие </a:t>
            </a:r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движения от середины лба,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                    Если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легкий ветер веет,                         </a:t>
            </a: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  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  </a:t>
            </a:r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носа, верхней губы, подбородка к ушам.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Стало сухо и тепло –</a:t>
            </a:r>
          </a:p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Это лето пришло.</a:t>
            </a:r>
          </a:p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Если дождь стучит по крыше,                  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Постукивающие движения подушечками пальцев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Листья падают не слышно,                     </a:t>
            </a: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   </a:t>
            </a:r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по лбу, щекам, подбородку.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Птицам улетать пора –</a:t>
            </a:r>
          </a:p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Это осень к нам пришла.</a:t>
            </a:r>
          </a:p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Если вьюга кружит, злиться,                  </a:t>
            </a: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   </a:t>
            </a:r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Круговые движения в области лба, щек, подбородка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Всюду белый снег кружиться,</a:t>
            </a:r>
          </a:p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В снежных шапках все дома, -</a:t>
            </a:r>
          </a:p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Это к нам пришла зима.</a:t>
            </a:r>
          </a:p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Если тает снег и лед,                                  </a:t>
            </a: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Поглаживающие движения обеими ладонями сверху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Звонкий ручеек течет,                          </a:t>
            </a: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      </a:t>
            </a:r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вниз по боковым сторонам лица и шеи,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Распускается листва -                       </a:t>
            </a: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          </a:t>
            </a:r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по центральной </a:t>
            </a: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части  </a:t>
            </a:r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лица и шеи.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Это к нам пришла весна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644290" y="1177023"/>
            <a:ext cx="4572000" cy="424731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i="1" u="sng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Самомассаж ног</a:t>
            </a:r>
            <a:endParaRPr lang="ru-RU" i="1" u="sng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Трем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рукой –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мочалочкой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                     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   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Растирание ступней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Пятки и носочки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 Вверх – вниз, вверх – вниз.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Ножку до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коленочки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                         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        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Растирание голени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Мы помоем чистенько – 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Вверх – вниз, вверх – вниз.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А бедро разотрем                                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        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Растирание бедра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гулять пойдем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Вверх – вниз, вверх – вниз.</a:t>
            </a:r>
          </a:p>
          <a:p>
            <a:pPr algn="ctr"/>
            <a:r>
              <a:rPr lang="ru-RU" i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169247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0311" y="53430"/>
            <a:ext cx="44181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>Игровой самомассаж в подготовительной группе</a:t>
            </a:r>
            <a:endParaRPr lang="ru-RU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44290" y="53430"/>
            <a:ext cx="44181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Monotype Corsiva" pitchFamily="66" charset="0"/>
              </a:rPr>
              <a:t>Игровой самомассаж </a:t>
            </a:r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>в подготовительной группе</a:t>
            </a:r>
            <a:endParaRPr lang="ru-RU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323528" y="939900"/>
            <a:ext cx="418931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cs typeface="Tahoma" pitchFamily="34" charset="0"/>
              </a:rPr>
              <a:t> 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692220" y="966402"/>
            <a:ext cx="417646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b="1" i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  </a:t>
            </a:r>
            <a:endParaRPr lang="ru-RU" sz="1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608753" y="403523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71"/>
          <a:stretch/>
        </p:blipFill>
        <p:spPr>
          <a:xfrm>
            <a:off x="8076" y="539606"/>
            <a:ext cx="4596318" cy="6317491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71"/>
          <a:stretch/>
        </p:blipFill>
        <p:spPr>
          <a:xfrm>
            <a:off x="4561025" y="569828"/>
            <a:ext cx="4576936" cy="6290851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971600" y="377677"/>
            <a:ext cx="2389559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1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ктябрь</a:t>
            </a:r>
            <a:endParaRPr lang="ru-RU" sz="1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Тема: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«Золотая осень» 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596319" y="377676"/>
            <a:ext cx="4572000" cy="492443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sz="1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1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ктябрь</a:t>
            </a:r>
            <a:endParaRPr lang="ru-RU" sz="1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Тема: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«Мой дом» 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61011" y="714827"/>
            <a:ext cx="423749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u="sng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Массаж ушей</a:t>
            </a:r>
            <a:r>
              <a:rPr lang="ru-RU" b="1" i="1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Ши- ши- ши – что-то шепчут камыши.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Ладонями накрыть уши, пальцами захватить затылок и легко постучать по нему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Шах-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шах- шах- это утка в камышах.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Провести пальцами по краям ушных раковин от верха до мочек. 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Шей-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шей- шей- выходи из камышей.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Потерев, зажать край ушной раковины между большим и указательным пальцами. </a:t>
            </a:r>
          </a:p>
          <a:p>
            <a:pPr algn="ctr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Шах-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шах- шах-нет уж утки в камышах.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Потянуть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ушные раковины верх, в сторону, вниз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Ши-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ши- ши- что же шепчут камыши.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Погладить уши ладонями.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594972" y="714827"/>
            <a:ext cx="4572000" cy="369331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i="1" u="sng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Массаж биологически активных зон «Труба» </a:t>
            </a:r>
            <a:endParaRPr lang="ru-RU" b="1" i="1" u="sng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Ба-ба-ба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– На крыше есть труба.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Бу-бу-бу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– Надо чистить трубу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Бы-бы-бы – Валит дым из трубы.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Всех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зовем на новоселье!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Начинается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веселье.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Провести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всеми пальцами по лбу от середины к вискам - 7 раз. Кулачками провести по крыльям носа - 7 раз. Растереть ладонями уши. </a:t>
            </a:r>
          </a:p>
        </p:txBody>
      </p:sp>
    </p:spTree>
    <p:extLst>
      <p:ext uri="{BB962C8B-B14F-4D97-AF65-F5344CB8AC3E}">
        <p14:creationId xmlns:p14="http://schemas.microsoft.com/office/powerpoint/2010/main" val="305169247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0311" y="53430"/>
            <a:ext cx="44181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>Игровой самомассаж в подготовительной группе</a:t>
            </a:r>
            <a:endParaRPr lang="ru-RU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44290" y="53430"/>
            <a:ext cx="44181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Monotype Corsiva" pitchFamily="66" charset="0"/>
              </a:rPr>
              <a:t>Игровой самомассаж </a:t>
            </a:r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>в подготовительной группе</a:t>
            </a:r>
            <a:endParaRPr lang="ru-RU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323528" y="939900"/>
            <a:ext cx="418931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cs typeface="Tahoma" pitchFamily="34" charset="0"/>
              </a:rPr>
              <a:t> 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692220" y="966402"/>
            <a:ext cx="417646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b="1" i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  </a:t>
            </a:r>
            <a:endParaRPr lang="ru-RU" sz="1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608753" y="403523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71"/>
          <a:stretch/>
        </p:blipFill>
        <p:spPr>
          <a:xfrm>
            <a:off x="8076" y="539606"/>
            <a:ext cx="4596318" cy="6317491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71"/>
          <a:stretch/>
        </p:blipFill>
        <p:spPr>
          <a:xfrm>
            <a:off x="4561025" y="569828"/>
            <a:ext cx="4576936" cy="6290851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971600" y="323606"/>
            <a:ext cx="2389559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1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ктябрь</a:t>
            </a:r>
            <a:endParaRPr lang="ru-RU" sz="1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Тема: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«Мой город» 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596319" y="377676"/>
            <a:ext cx="4572000" cy="492443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sz="1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1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ктябрь</a:t>
            </a:r>
            <a:endParaRPr lang="ru-RU" sz="1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Тема: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«Мой город» 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80311" y="688534"/>
            <a:ext cx="4572000" cy="627864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i="1" u="sng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Массаж биологически активных точек </a:t>
            </a:r>
            <a:endParaRPr lang="ru-RU" b="1" i="1" u="sng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i="1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i="1" u="sng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Что делать после дождика» </a:t>
            </a:r>
            <a:endParaRPr lang="ru-RU" b="1" i="1" u="sng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Что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делать после дождика?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лужицам скакать!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Энергично 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массируют «дорожку» по спирали от уровня сосков вдоль </a:t>
            </a:r>
            <a:r>
              <a:rPr lang="ru-RU" sz="1600" i="1" dirty="0" err="1" smtClean="0">
                <a:latin typeface="Times New Roman" pitchFamily="18" charset="0"/>
                <a:cs typeface="Times New Roman" pitchFamily="18" charset="0"/>
              </a:rPr>
              <a:t>передне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-срединного 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меридиана до яремной ямки. Большими пальцами рук мягко поглаживают шею сверху вниз — 3 раза. </a:t>
            </a:r>
            <a:endParaRPr lang="ru-RU" sz="16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Что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делать после дождика?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Кораблики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пускать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Сильно раздвинув указательные и средние пальцы, кладут их перед и за ушами и с силой растирают кожу. Сжав руки в кулаки, возвышениями больших пальцев растирают крылья носа— 3 раза</a:t>
            </a:r>
            <a:endParaRPr lang="ru-RU" sz="16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Что делать после дождика?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радуге качаться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!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Кладут 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три пальца на середину лба и массируют, мягко надавливая. Слегка касаясь пальцами, проводят по лбу 3 раза. </a:t>
            </a:r>
            <a:endParaRPr lang="ru-RU" sz="16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Что делать после дождика?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Да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просто улыбаться!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Энергично 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растирают ладони. Протягивают ладони вперед и улыбаются.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604394" y="751344"/>
            <a:ext cx="4572000" cy="563231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i="1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Точечный массаж «Человечки</a:t>
            </a:r>
            <a:r>
              <a:rPr lang="ru-RU" b="1" i="1" u="sng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» </a:t>
            </a:r>
            <a:endParaRPr lang="ru-RU" i="1" u="sng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указательным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и средним пальцами выполняем точечные движения вдоль предплечья (человечки – «маршируют, прыгают, бегут».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Для маршировки:</a:t>
            </a:r>
          </a:p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Человечки на двух ножках</a:t>
            </a:r>
          </a:p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Маршируют по дорожке,</a:t>
            </a:r>
          </a:p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Левой-правой, левой-правой</a:t>
            </a:r>
          </a:p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Человечки ходят браво.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Для прыжков:</a:t>
            </a:r>
          </a:p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Человечки на двух ножках</a:t>
            </a:r>
          </a:p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Стали прыгать по дорожке,</a:t>
            </a:r>
          </a:p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Прыг-скок, прыг-скок,</a:t>
            </a:r>
          </a:p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Всё быстрее: скок -поскок.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Для бега:</a:t>
            </a:r>
          </a:p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Человечки на двух ножках</a:t>
            </a:r>
          </a:p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Стали бегать по дорожке,</a:t>
            </a:r>
          </a:p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Побежали, побежали,</a:t>
            </a:r>
          </a:p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Вдруг споткнулись и упали.</a:t>
            </a:r>
          </a:p>
        </p:txBody>
      </p:sp>
    </p:spTree>
    <p:extLst>
      <p:ext uri="{BB962C8B-B14F-4D97-AF65-F5344CB8AC3E}">
        <p14:creationId xmlns:p14="http://schemas.microsoft.com/office/powerpoint/2010/main" val="305169247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0311" y="53430"/>
            <a:ext cx="44181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>Игровой самомассаж в подготовительной группе</a:t>
            </a:r>
            <a:endParaRPr lang="ru-RU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44290" y="53430"/>
            <a:ext cx="44181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Monotype Corsiva" pitchFamily="66" charset="0"/>
              </a:rPr>
              <a:t>Игровой самомассаж </a:t>
            </a:r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>в подготовительной группе</a:t>
            </a:r>
            <a:endParaRPr lang="ru-RU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323528" y="939900"/>
            <a:ext cx="418931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cs typeface="Tahoma" pitchFamily="34" charset="0"/>
              </a:rPr>
              <a:t> 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692220" y="966402"/>
            <a:ext cx="417646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b="1" i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  </a:t>
            </a:r>
            <a:endParaRPr lang="ru-RU" sz="1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608753" y="403523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71"/>
          <a:stretch/>
        </p:blipFill>
        <p:spPr>
          <a:xfrm>
            <a:off x="8640" y="540509"/>
            <a:ext cx="4596318" cy="6317491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71"/>
          <a:stretch/>
        </p:blipFill>
        <p:spPr>
          <a:xfrm>
            <a:off x="4561025" y="569828"/>
            <a:ext cx="4576936" cy="6290851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971600" y="377677"/>
            <a:ext cx="2389559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1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оябрь</a:t>
            </a:r>
            <a:endParaRPr lang="ru-RU" sz="1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Тема: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«Я в мире человек» 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575819" y="323606"/>
            <a:ext cx="4572000" cy="492443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sz="1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1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оябрь</a:t>
            </a:r>
            <a:endParaRPr lang="ru-RU" sz="1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Тема: «Профессии»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32186" y="966402"/>
            <a:ext cx="4572000" cy="480131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i="1" u="sng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Самомассаж пальцев ног</a:t>
            </a:r>
            <a:endParaRPr lang="ru-RU" i="1" u="sng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Пальчики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ножках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                         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        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Выкручивание каждого пальца на ноге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Как на ладошках.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Я их смело покручу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шагать начну.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Разведу вперед – назад                  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Один пальчик тянут руками на себя, другой – от себя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И сожму руками.                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            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Сжимание ладонями пальцев ног, всех одновременно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Здравствуйте, пальчики!           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    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и поочередно каждый палец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Гномики лесные.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Здравствуйте, пальчики!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Игрушки  заводные.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494452" y="706393"/>
            <a:ext cx="4572000" cy="618630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i="1" u="sng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Самомассаж </a:t>
            </a:r>
            <a:r>
              <a:rPr lang="ru-RU" b="1" i="1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пальцев «Пила</a:t>
            </a:r>
            <a:r>
              <a:rPr lang="ru-RU" b="1" i="1" u="sng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dirty="0"/>
              <a:t>  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1.Пилим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пилим мы бревно,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Очень толстое оно.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Надо сильно постараться,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И терпения набраться.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  «Сильным 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родилс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</a:t>
            </a:r>
          </a:p>
          <a:p>
            <a:pPr algn="ctr"/>
            <a:r>
              <a:rPr lang="ru-RU" i="1" dirty="0">
                <a:latin typeface="Times New Roman" pitchFamily="18" charset="0"/>
                <a:cs typeface="Times New Roman" pitchFamily="18" charset="0"/>
              </a:rPr>
              <a:t> ребром ладони одной руки «пилим» по ладони другой руки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2.А ну, стена, подвинься!»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Опереться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руками о стену. Нажать сильнее, расслабить кисти.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3.«Вот все пальцы на виду!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Бух! – теперь их не найду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 Вытянуть руки вперёд.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Поднять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кисти рук вверх, дать им свободно упасть вниз.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4.«Ручкой ручку поддержу,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Сильно ею потрясу» 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Одной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рукой поддерживать другую в запястье и энергично встряхивать. Упражнение улучшает циркуляцию крови.</a:t>
            </a:r>
          </a:p>
          <a:p>
            <a:pPr algn="ctr"/>
            <a:r>
              <a:rPr lang="ru-RU" i="1" dirty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05169247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0311" y="53430"/>
            <a:ext cx="44181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>Игровой самомассаж в подготовительной группе</a:t>
            </a:r>
            <a:endParaRPr lang="ru-RU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44290" y="53430"/>
            <a:ext cx="44181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Monotype Corsiva" pitchFamily="66" charset="0"/>
              </a:rPr>
              <a:t>Игровой самомассаж </a:t>
            </a:r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>в подготовительной группе</a:t>
            </a:r>
            <a:endParaRPr lang="ru-RU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323528" y="939900"/>
            <a:ext cx="418931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cs typeface="Tahoma" pitchFamily="34" charset="0"/>
              </a:rPr>
              <a:t> 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692220" y="966402"/>
            <a:ext cx="417646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b="1" i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  </a:t>
            </a:r>
            <a:endParaRPr lang="ru-RU" sz="1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608753" y="403523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71"/>
          <a:stretch/>
        </p:blipFill>
        <p:spPr>
          <a:xfrm>
            <a:off x="8076" y="539606"/>
            <a:ext cx="4596318" cy="6317491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71"/>
          <a:stretch/>
        </p:blipFill>
        <p:spPr>
          <a:xfrm>
            <a:off x="4561025" y="569828"/>
            <a:ext cx="4576936" cy="6290851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971600" y="338995"/>
            <a:ext cx="2389559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1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оябрь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Тема: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«День Матери» 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596319" y="377676"/>
            <a:ext cx="4572000" cy="492443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sz="1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1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оябрь</a:t>
            </a:r>
            <a:endParaRPr lang="ru-RU" sz="1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Тема: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«Человек в мире вещей» 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591050" y="1130668"/>
            <a:ext cx="4572000" cy="480131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i="1" u="sng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Игровой самомассаж спины «Инструменты»</a:t>
            </a:r>
            <a:endParaRPr lang="ru-RU" i="1" u="sng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Мы пилим-пилим доску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для нового стола.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Стальные зубы остры,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легко идет пила.</a:t>
            </a:r>
          </a:p>
          <a:p>
            <a:pPr algn="ctr"/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Дзынь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–да,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дзынь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– да,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дзынь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дзань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Скользит, скользит послушно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Рубанок вдоль доски.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И станет она гладкой,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Приятной для руки.</a:t>
            </a:r>
          </a:p>
          <a:p>
            <a:pPr algn="ctr"/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Вжих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– да,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вжих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– да,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вжих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– да,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вжих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А ну-ка веселее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Ударим молотком.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Покрепче, посильнее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Мы гвоздки забьем.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Тук – да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тук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– да, тук – да, тук.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2394" y="763121"/>
            <a:ext cx="4572000" cy="609397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400" b="1" i="1" u="sng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МАССАЖ </a:t>
            </a:r>
            <a:r>
              <a:rPr lang="ru-RU" sz="1400" b="1" i="1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РУК</a:t>
            </a:r>
            <a:r>
              <a:rPr lang="ru-RU" sz="1400" b="1" i="1" u="sng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i="1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u="sng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«Петушиная семья»</a:t>
            </a:r>
          </a:p>
          <a:p>
            <a:pPr algn="ctr"/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Петя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, Петя – петушок,  </a:t>
            </a:r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(Дети качают головой вправо-влево)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Поднял красный гребешок, </a:t>
            </a:r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(Прижимают ладони друг к другу,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раздвинув пальцы, и приставляют их к голове – «гребешок»).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Громко-громко закричал, </a:t>
            </a:r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(Поглаживают левую руку от кисти к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К себе курочек позвал плечу, затем правую руку).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Курочки-пеструшки  </a:t>
            </a:r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  <a:t>( </a:t>
            </a: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Похлопывают правую руку в том же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Петю услыхали</a:t>
            </a: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,   направлении ладонью левой, затем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Петю услыхали</a:t>
            </a: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,  </a:t>
            </a:r>
            <a:endParaRPr lang="ru-RU" sz="12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левую руку ладонью правой)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Быстро прибежали.</a:t>
            </a:r>
          </a:p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А за ними и цыплятки </a:t>
            </a:r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(«Пробегают» по правой руке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Побежали без оглядки.  </a:t>
            </a: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пальцами левой, затем по левой руке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пальцами правой.)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Стали зёрнышки клевать: </a:t>
            </a:r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  <a:t>( </a:t>
            </a: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Поколачивают по правой руке пальцами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 dirty="0" err="1">
                <a:latin typeface="Times New Roman" pitchFamily="18" charset="0"/>
                <a:cs typeface="Times New Roman" pitchFamily="18" charset="0"/>
              </a:rPr>
              <a:t>Клю-клю-клю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… </a:t>
            </a:r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левой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затем по левой руке пальцами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правой.)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Травку сочную щипать: </a:t>
            </a:r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(Пощипывают правую руку пальцами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Щип-щип-щип… </a:t>
            </a:r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левой, затем левую руку пальцами правой.)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А потом давай плясать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( Поглаживают правую руку левой,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 dirty="0" err="1">
                <a:latin typeface="Times New Roman" pitchFamily="18" charset="0"/>
                <a:cs typeface="Times New Roman" pitchFamily="18" charset="0"/>
              </a:rPr>
              <a:t>Тра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-ля-ля, </a:t>
            </a:r>
            <a:r>
              <a:rPr lang="ru-RU" sz="1200" b="1" dirty="0" err="1">
                <a:latin typeface="Times New Roman" pitchFamily="18" charset="0"/>
                <a:cs typeface="Times New Roman" pitchFamily="18" charset="0"/>
              </a:rPr>
              <a:t>тра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-ля-ля… </a:t>
            </a: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затем левую руку правой.)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70071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0917"/>
            <a:ext cx="4578810" cy="632708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8810" y="549736"/>
            <a:ext cx="4565190" cy="630826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-59155" y="53430"/>
            <a:ext cx="46971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Игровой самомассаж в младшей группе</a:t>
            </a:r>
            <a:endParaRPr lang="ru-RU" sz="24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12845" y="76686"/>
            <a:ext cx="46971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Monotype Corsiva" pitchFamily="66" charset="0"/>
              </a:rPr>
              <a:t>Игровой самомассаж в младшей группе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810" y="515095"/>
            <a:ext cx="4572000" cy="49244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Сентябрь</a:t>
            </a:r>
          </a:p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Тема: «Чудо овощи и фрукты»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5625" y="908720"/>
            <a:ext cx="4572000" cy="38164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Самомассаж </a:t>
            </a:r>
            <a:r>
              <a:rPr lang="ru-RU" b="1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пальчиков «Фрукты»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соединение пальчиков, начиная с мизинцев, в ладони зажат мячик-шарик, надо не 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уронить. 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Дети соединяют по одной паре пальцев на каждую стихотворную строку, при этом ладони не касаются друг друга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.)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 базар ходили мы, (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мизинцы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Много груш там и хурмы, (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безымянные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Есть лимоны, апельсины, (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средние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Дыни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сливы, мандарины, (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указательные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купили мы арбуз - (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большие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самый вкусный груз. (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пальцы сжимают в кулак, зажимая шарик, большой отводят вверх)</a:t>
            </a:r>
            <a:br>
              <a:rPr lang="ru-RU" sz="1400" i="1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606675" y="510726"/>
            <a:ext cx="4572000" cy="49244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ктябрь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Тема: «Золотая осень»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587625" y="884709"/>
            <a:ext cx="4446880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Массаж </a:t>
            </a:r>
            <a:r>
              <a:rPr lang="ru-RU" b="1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лица по китайской </a:t>
            </a:r>
            <a:r>
              <a:rPr lang="ru-RU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медицине       « </a:t>
            </a:r>
            <a:r>
              <a:rPr lang="ru-RU" b="1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Лес  »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Теплый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ветер гладит лица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, 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Двумя 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ладонями провести, не слишком</a:t>
            </a:r>
          </a:p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Лес шумит густой листвой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. 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надавливая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, от бровей до подбородка и</a:t>
            </a:r>
          </a:p>
          <a:p>
            <a:pPr algn="ctr"/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обратно 4 раза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Дуб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нам хочет поклониться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, 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От 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точки между бровями большим пальцем</a:t>
            </a:r>
          </a:p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Клен кивает головой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. 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левой 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руки массировать лоб, проводя пальцем</a:t>
            </a:r>
          </a:p>
          <a:p>
            <a:pPr algn="ctr"/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до середины лба у основания волос – 4 раза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кудрявая березка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Массаж </a:t>
            </a:r>
            <a:r>
              <a:rPr lang="ru-RU" sz="1400" i="1" dirty="0" err="1">
                <a:latin typeface="Times New Roman" pitchFamily="18" charset="0"/>
                <a:cs typeface="Times New Roman" pitchFamily="18" charset="0"/>
              </a:rPr>
              <a:t>висковых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 впадин большими пальцами</a:t>
            </a:r>
          </a:p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Провожает всех ребят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. 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правой 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и левой рук, совершая вращательные</a:t>
            </a:r>
          </a:p>
          <a:p>
            <a:pPr algn="ctr"/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движения – 8 раз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До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свидания, лес зеленый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Поглаживание лица ладонями сверху вниз -</a:t>
            </a:r>
          </a:p>
          <a:p>
            <a:pPr algn="ctr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Мы уходим в детский сад! 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4 раза.</a:t>
            </a:r>
          </a:p>
        </p:txBody>
      </p:sp>
    </p:spTree>
    <p:extLst>
      <p:ext uri="{BB962C8B-B14F-4D97-AF65-F5344CB8AC3E}">
        <p14:creationId xmlns:p14="http://schemas.microsoft.com/office/powerpoint/2010/main" val="16398639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0917"/>
            <a:ext cx="4578810" cy="632708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8810" y="549736"/>
            <a:ext cx="4565190" cy="630826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-59155" y="53430"/>
            <a:ext cx="46971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Игровой самомассаж в младшей группе</a:t>
            </a:r>
            <a:endParaRPr lang="ru-RU" sz="24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12845" y="76686"/>
            <a:ext cx="46971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Monotype Corsiva" pitchFamily="66" charset="0"/>
              </a:rPr>
              <a:t>Игровой самомассаж в младшей группе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515095"/>
            <a:ext cx="4572000" cy="49244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ктябрь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Тема: «Золотая осень»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0" y="908720"/>
            <a:ext cx="4446880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самомассаж </a:t>
            </a:r>
            <a:r>
              <a:rPr lang="ru-RU" b="1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«Осень» 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Ходит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Осень по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тропинке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      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              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плавно ведут пальчиками лицу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Разукрасила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осинки,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Огонечками зажгла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  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                            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«рисуют» пальцами глаза, брови, нос</a:t>
            </a:r>
          </a:p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Стройные рябинки.</a:t>
            </a:r>
          </a:p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Осень не одна пришла     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       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 легкие постукивания подушечками пальцев по лицу</a:t>
            </a:r>
          </a:p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Дождь с собою привела.</a:t>
            </a:r>
          </a:p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Он стучит по лужам звонко</a:t>
            </a:r>
          </a:p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 смеется, как девчонка!</a:t>
            </a:r>
          </a:p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Рядом веет ветерок,    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     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  «отряхивают» лоб, виски, щеки</a:t>
            </a:r>
          </a:p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Непоседливый дружок:</a:t>
            </a:r>
          </a:p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То помчится всех быстрей    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спиралевидные движения указательными пальцами по лицу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То уснет среди ветвей.     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мягко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гладят лицо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572000" y="515095"/>
            <a:ext cx="4572000" cy="49244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ктябрь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Тема: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«Мой город» 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860032" y="976760"/>
            <a:ext cx="3600400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Массаж пальцев  «Праздник</a:t>
            </a:r>
            <a:r>
              <a:rPr lang="ru-RU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b="1" i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Добрый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доктор Айболит,</a:t>
            </a:r>
          </a:p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Он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мышонку говорит:</a:t>
            </a:r>
          </a:p>
          <a:p>
            <a:pPr algn="ctr"/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Дети поочерёдно массируют пальцы сначала на одной руке, при повторении – на 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другой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«Правила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движения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все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без исключения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знать должны зверюшки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барсуки 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хрюшки, зайцы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тигрята, мышата и котята».</a:t>
            </a:r>
          </a:p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Посмотрело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солнце вниз –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Все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на праздник собрались!</a:t>
            </a:r>
          </a:p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Похлопать в ладоши.</a:t>
            </a:r>
          </a:p>
        </p:txBody>
      </p:sp>
    </p:spTree>
    <p:extLst>
      <p:ext uri="{BB962C8B-B14F-4D97-AF65-F5344CB8AC3E}">
        <p14:creationId xmlns:p14="http://schemas.microsoft.com/office/powerpoint/2010/main" val="16398639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0917"/>
            <a:ext cx="4578810" cy="632708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8810" y="549736"/>
            <a:ext cx="4565190" cy="630826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-59155" y="53430"/>
            <a:ext cx="46971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Игровой самомассаж в младшей группе</a:t>
            </a:r>
            <a:endParaRPr lang="ru-RU" sz="24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12845" y="76686"/>
            <a:ext cx="46971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Monotype Corsiva" pitchFamily="66" charset="0"/>
              </a:rPr>
              <a:t>Игровой самомассаж в младшей группе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8575" y="447055"/>
            <a:ext cx="4572000" cy="49244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ктябрь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Тема: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«Мой дом» 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575" y="764704"/>
            <a:ext cx="4255393" cy="615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Массаж рук  «Строим дом» </a:t>
            </a:r>
          </a:p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       Целый день тук да тук,</a:t>
            </a:r>
          </a:p>
          <a:p>
            <a:pPr algn="ctr"/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Похлопывание ладонью правой руки по левой руке от кисти к плечу.</a:t>
            </a:r>
          </a:p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   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Раздаётся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звонкий стук.</a:t>
            </a:r>
          </a:p>
          <a:p>
            <a:pPr algn="ctr"/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Похлопывание ладонью по правой руке.</a:t>
            </a:r>
          </a:p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      Молоточки стучат,</a:t>
            </a:r>
          </a:p>
          <a:p>
            <a:pPr algn="ctr"/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Поколачивание правым кулачком по левой руке от кисти к плечу.</a:t>
            </a:r>
          </a:p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      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Строим домик для зайчат.</a:t>
            </a:r>
          </a:p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      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Молоточки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стучат,</a:t>
            </a:r>
          </a:p>
          <a:p>
            <a:pPr algn="ctr"/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Поколачивание кулачком по правой руке.</a:t>
            </a:r>
          </a:p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             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Строим домик для бельчат.</a:t>
            </a:r>
          </a:p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           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Этот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дом для белочек,</a:t>
            </a:r>
          </a:p>
          <a:p>
            <a:pPr algn="ctr"/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Растирание правым кулачком левой руки круговыми движениями.</a:t>
            </a:r>
          </a:p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                   Этот дом для зайчиков,</a:t>
            </a:r>
          </a:p>
          <a:p>
            <a:pPr algn="ctr"/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Растирание кулачком правой руки.</a:t>
            </a:r>
          </a:p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                 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Этот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дом для девочек,</a:t>
            </a:r>
          </a:p>
          <a:p>
            <a:pPr algn="ctr"/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Быстро пробежаться пальчиками правой руки по левой от кисти к плечу.</a:t>
            </a:r>
          </a:p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                Этот дом для мальчиков.</a:t>
            </a:r>
          </a:p>
          <a:p>
            <a:pPr algn="ctr"/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Пробежаться пальцами по правой руке.</a:t>
            </a:r>
          </a:p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                    Вот какой хороший дом,</a:t>
            </a:r>
          </a:p>
          <a:p>
            <a:pPr algn="ctr"/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Погладить ладонью левую руку от кисти к плечу.</a:t>
            </a:r>
          </a:p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                    Как мы славно заживём,</a:t>
            </a:r>
          </a:p>
          <a:p>
            <a:pPr algn="ctr"/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Погладить ладонью правую руку.</a:t>
            </a:r>
          </a:p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                   Будем песни распевать,</a:t>
            </a:r>
          </a:p>
          <a:p>
            <a:pPr algn="ctr"/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Скользящие хлопки ладоней друг о друга(тарелочки)</a:t>
            </a:r>
          </a:p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                    Веселиться и плясать.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572000" y="515095"/>
            <a:ext cx="4572000" cy="49244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ктябрь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Тема: «Мой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город»</a:t>
            </a:r>
            <a:endParaRPr lang="ru-RU" sz="14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557755" y="940371"/>
            <a:ext cx="4572000" cy="307776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Массаж биологически активных зон «Труба» (для профилактики простудных заболеваний). 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Ба-ба-ба – На крыше есть труба.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Бу-бу-бу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– Надо чистить трубу. 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Бы-бы-бы – Валит дым из трубы. 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Всех зовем на новоселье! Начинается веселье.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Провести всеми пальцами по лбу от середины к вискам - 7 раз. Кулачками провести по крыльям носа - 7 раз. Растереть ладонями уши.</a:t>
            </a:r>
          </a:p>
        </p:txBody>
      </p:sp>
    </p:spTree>
    <p:extLst>
      <p:ext uri="{BB962C8B-B14F-4D97-AF65-F5344CB8AC3E}">
        <p14:creationId xmlns:p14="http://schemas.microsoft.com/office/powerpoint/2010/main" val="16398639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0917"/>
            <a:ext cx="4578810" cy="632708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8810" y="549736"/>
            <a:ext cx="4565190" cy="630826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-59155" y="53430"/>
            <a:ext cx="46971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Игровой самомассаж в младшей группе</a:t>
            </a:r>
            <a:endParaRPr lang="ru-RU" sz="24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12845" y="76686"/>
            <a:ext cx="46971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Monotype Corsiva" pitchFamily="66" charset="0"/>
              </a:rPr>
              <a:t>Игровой самомассаж в младшей группе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-15645" y="515095"/>
            <a:ext cx="4572000" cy="49244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оябрь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Тема: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«Я в мире человек» 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7504" y="908720"/>
            <a:ext cx="4214131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Массаж </a:t>
            </a:r>
            <a:r>
              <a:rPr lang="ru-RU" b="1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биологически активных зон </a:t>
            </a:r>
            <a:r>
              <a:rPr lang="ru-RU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«Вот </a:t>
            </a:r>
            <a:r>
              <a:rPr lang="ru-RU" b="1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какая </a:t>
            </a:r>
            <a:r>
              <a:rPr lang="ru-RU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борода»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Да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– да – да – есть у деда борода. 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Потереть 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ладони друг о друга</a:t>
            </a:r>
          </a:p>
          <a:p>
            <a:pPr algn="ctr"/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– де – де – есть сединки в бороде. 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Руками 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провести по шее от затылка до</a:t>
            </a:r>
          </a:p>
          <a:p>
            <a:pPr algn="ctr"/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яремной 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ямки.</a:t>
            </a:r>
          </a:p>
          <a:p>
            <a:pPr algn="ctr"/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Ду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ду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ду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– расчеши бороду. 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Большими 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пальцами мягко провести по</a:t>
            </a:r>
          </a:p>
          <a:p>
            <a:pPr algn="ctr"/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шее от подбородка вниз</a:t>
            </a:r>
          </a:p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Да – да – да – надоела борода. 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Сжав 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руки в кулаки, возвышениями боль-</a:t>
            </a:r>
          </a:p>
          <a:p>
            <a:pPr algn="ctr"/>
            <a:r>
              <a:rPr lang="ru-RU" sz="1400" i="1" dirty="0" err="1">
                <a:latin typeface="Times New Roman" pitchFamily="18" charset="0"/>
                <a:cs typeface="Times New Roman" pitchFamily="18" charset="0"/>
              </a:rPr>
              <a:t>ших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 пальцев быстро растереть крылья носа</a:t>
            </a:r>
          </a:p>
          <a:p>
            <a:pPr algn="ctr"/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Ду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ду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ду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– сбреем деду бороду. 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Положить 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три пальца на лоб всей плоскостью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и, мягко надавливая, поглаживать лоб.</a:t>
            </a:r>
          </a:p>
          <a:p>
            <a:pPr algn="ctr"/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Ды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ды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ды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– больше нет бороды. 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Раздвинув </a:t>
            </a:r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указательный и средний пальцы,</a:t>
            </a:r>
          </a:p>
          <a:p>
            <a:pPr algn="ctr"/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положить их перед и за ушами и с силой</a:t>
            </a:r>
          </a:p>
          <a:p>
            <a:pPr algn="ctr"/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растирать </a:t>
            </a:r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кожу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582215" y="532903"/>
            <a:ext cx="4572000" cy="49244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оябрь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Тема: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«Профессии» 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2756313"/>
              </p:ext>
            </p:extLst>
          </p:nvPr>
        </p:nvGraphicFramePr>
        <p:xfrm>
          <a:off x="4769346" y="1285524"/>
          <a:ext cx="4248473" cy="4724400"/>
        </p:xfrm>
        <a:graphic>
          <a:graphicData uri="http://schemas.openxmlformats.org/drawingml/2006/table">
            <a:tbl>
              <a:tblPr/>
              <a:tblGrid>
                <a:gridCol w="1584176"/>
                <a:gridCol w="2664297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Слова</a:t>
                      </a:r>
                      <a:endParaRPr lang="ru-RU" sz="18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Действия</a:t>
                      </a:r>
                      <a:endParaRPr lang="ru-RU" sz="18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Мастер в руки взял фуганок</a:t>
                      </a:r>
                      <a:endParaRPr lang="ru-RU" sz="18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Остро наточил рубанок.</a:t>
                      </a:r>
                      <a:endParaRPr lang="ru-RU" sz="18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Поглаживание рук от плеча к кисти.</a:t>
                      </a:r>
                      <a:endParaRPr lang="ru-RU" sz="18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Доски гладко остругал,</a:t>
                      </a:r>
                      <a:endParaRPr lang="ru-RU" sz="18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Взял сверло, шурупы взял.</a:t>
                      </a:r>
                      <a:endParaRPr lang="ru-RU" sz="18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Разминать поочерёдно руки пальцами.</a:t>
                      </a:r>
                      <a:endParaRPr lang="ru-RU" sz="18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Доски ловко просверлил,</a:t>
                      </a:r>
                      <a:endParaRPr lang="ru-RU" sz="18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Их шурупами свинтил.</a:t>
                      </a:r>
                      <a:endParaRPr lang="ru-RU" sz="18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Круговые движения пальцами от плеча к кисти.</a:t>
                      </a:r>
                      <a:endParaRPr lang="ru-RU" sz="18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Поработал долотом,</a:t>
                      </a:r>
                      <a:endParaRPr lang="ru-RU" sz="18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Сколотил всё молотком.</a:t>
                      </a:r>
                      <a:endParaRPr lang="ru-RU" sz="18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Постукивание </a:t>
                      </a:r>
                      <a:r>
                        <a:rPr lang="ru-RU" sz="1400" i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 рукам от плеча к кисти.</a:t>
                      </a:r>
                      <a:endParaRPr lang="ru-RU" sz="18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Получилась рама,</a:t>
                      </a:r>
                      <a:endParaRPr lang="ru-RU" sz="18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Загляденье прямо!</a:t>
                      </a:r>
                      <a:endParaRPr lang="ru-RU" sz="18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Быстро перебирая пальцами, пройтись от плеча до локтя.</a:t>
                      </a:r>
                      <a:endParaRPr lang="ru-RU" sz="18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Прекрасный тот работник</a:t>
                      </a:r>
                      <a:endParaRPr lang="ru-RU" sz="18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Зовётся просто плотник.</a:t>
                      </a:r>
                      <a:endParaRPr lang="ru-RU" sz="18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i="1" dirty="0" smtClean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i="1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Погладить </a:t>
                      </a:r>
                      <a:r>
                        <a:rPr lang="ru-RU" sz="1400" i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обе руки.</a:t>
                      </a:r>
                      <a:endParaRPr lang="ru-RU" sz="18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5364088" y="908720"/>
            <a:ext cx="27158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 </a:t>
            </a:r>
            <a:r>
              <a:rPr lang="ru-RU" b="1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Массаж рук «Плотник»</a:t>
            </a:r>
            <a:endParaRPr lang="ru-RU" i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98639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05" y="562469"/>
            <a:ext cx="4578810" cy="632708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562469"/>
            <a:ext cx="4565190" cy="630826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-59155" y="53430"/>
            <a:ext cx="46971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Игровой самомассаж в младшей группе</a:t>
            </a:r>
            <a:endParaRPr lang="ru-RU" sz="24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12845" y="76686"/>
            <a:ext cx="46971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Monotype Corsiva" pitchFamily="66" charset="0"/>
              </a:rPr>
              <a:t>Игровой самомассаж в младшей группе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497826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оябрь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Тема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«День Матери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578810" y="549736"/>
            <a:ext cx="4572000" cy="49244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оябрь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Тема: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«Человек в мире вещей» 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4316468"/>
              </p:ext>
            </p:extLst>
          </p:nvPr>
        </p:nvGraphicFramePr>
        <p:xfrm>
          <a:off x="107504" y="1268760"/>
          <a:ext cx="4196766" cy="4907280"/>
        </p:xfrm>
        <a:graphic>
          <a:graphicData uri="http://schemas.openxmlformats.org/drawingml/2006/table">
            <a:tbl>
              <a:tblPr/>
              <a:tblGrid>
                <a:gridCol w="2016224"/>
                <a:gridCol w="2180542"/>
              </a:tblGrid>
              <a:tr h="0">
                <a:tc>
                  <a:txBody>
                    <a:bodyPr/>
                    <a:lstStyle/>
                    <a:p>
                      <a:pPr fontAlgn="t"/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Слова</a:t>
                      </a:r>
                      <a:endParaRPr lang="ru-RU" sz="16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0" marR="76200" marT="76200" marB="76200">
                    <a:lnL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600" b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Действия</a:t>
                      </a:r>
                      <a:endParaRPr lang="ru-RU" sz="16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0" marR="76200" marT="76200" marB="76200">
                    <a:lnL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fontAlgn="t"/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Маме подарок я сделать решила,</a:t>
                      </a:r>
                      <a:endParaRPr lang="ru-RU" sz="16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fontAlgn="t"/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Короб с катушками тихо открыла.</a:t>
                      </a:r>
                      <a:endParaRPr lang="ru-RU" sz="16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0" marR="76200" marT="76200" marB="76200">
                    <a:lnL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600" i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Тереть ладонь о ладонь.</a:t>
                      </a:r>
                      <a:endParaRPr lang="ru-RU" sz="16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0" marR="76200" marT="76200" marB="76200">
                    <a:lnL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fontAlgn="t"/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Нитки и пяльцы достала я с полки,</a:t>
                      </a:r>
                      <a:endParaRPr lang="ru-RU" sz="16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fontAlgn="t"/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Вдела зелёную нитку в иголку.</a:t>
                      </a:r>
                      <a:endParaRPr lang="ru-RU" sz="16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0" marR="76200" marT="76200" marB="76200">
                    <a:lnL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600" i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Растирать пальцы, как  бы одевая кольцо.</a:t>
                      </a:r>
                      <a:endParaRPr lang="ru-RU" sz="16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0" marR="76200" marT="76200" marB="76200">
                    <a:lnL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fontAlgn="t"/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Вот получился красивый цветок.</a:t>
                      </a:r>
                      <a:endParaRPr lang="ru-RU" sz="16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fontAlgn="t"/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 закрепляю последний стежок.</a:t>
                      </a:r>
                      <a:endParaRPr lang="ru-RU" sz="16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0" marR="76200" marT="76200" marB="76200">
                    <a:lnL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600" i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Потереть ладони.</a:t>
                      </a:r>
                      <a:endParaRPr lang="ru-RU" sz="16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0" marR="76200" marT="76200" marB="76200">
                    <a:lnL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fontAlgn="t"/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комнату мама войдет – удивится:</a:t>
                      </a:r>
                      <a:endParaRPr lang="ru-RU" sz="16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fontAlgn="t"/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Дочка, какая же ты мастерица.</a:t>
                      </a:r>
                      <a:endParaRPr lang="ru-RU" sz="16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0" marR="76200" marT="76200" marB="76200">
                    <a:lnL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600" i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Встряхнуть пальцы.</a:t>
                      </a:r>
                      <a:endParaRPr lang="ru-RU" sz="16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0" marR="76200" marT="76200" marB="76200">
                    <a:lnL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3E3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94540" y="682432"/>
            <a:ext cx="4477460" cy="1169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1" u="sng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Массаж </a:t>
            </a:r>
            <a:r>
              <a:rPr kumimoji="0" lang="ru-RU" b="1" i="1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пальцев «Подарок маме»</a:t>
            </a:r>
            <a:endParaRPr kumimoji="0" lang="ru-RU" sz="1600" b="0" i="0" u="sng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572000" y="930172"/>
            <a:ext cx="4475455" cy="3877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Массаж рук «Рукавицы» </a:t>
            </a:r>
            <a:endParaRPr lang="ru-RU" b="1" i="1" u="sng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Вяжет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бабушка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Лисица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Всем лисятам рукавицы: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лисички Оли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Для лисенка Коли,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лисички Маши,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лисенка Саши,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для Катеньки-лисички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Маленькие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рукавички!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рукавичках –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да-да-да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Не замерзнем никогда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Имитация вязания. Поочередное загибание пальцев, начиная с большого, заканчивая мизинцем. Показываем, какие. Растирание ладоней. Хлопки руками. </a:t>
            </a:r>
          </a:p>
        </p:txBody>
      </p:sp>
    </p:spTree>
    <p:extLst>
      <p:ext uri="{BB962C8B-B14F-4D97-AF65-F5344CB8AC3E}">
        <p14:creationId xmlns:p14="http://schemas.microsoft.com/office/powerpoint/2010/main" val="16398639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-11866" y="53430"/>
            <a:ext cx="46025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Игровой самомассаж в средней группе</a:t>
            </a:r>
            <a:endParaRPr lang="ru-RU" sz="24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12845" y="76686"/>
            <a:ext cx="45352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Monotype Corsiva" pitchFamily="66" charset="0"/>
              </a:rPr>
              <a:t>Игровой самомассаж в </a:t>
            </a:r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средней группе</a:t>
            </a:r>
            <a:endParaRPr lang="ru-RU" sz="24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866" y="404664"/>
            <a:ext cx="4566040" cy="645333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0677" y="446525"/>
            <a:ext cx="4561501" cy="6446921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2406" y="430526"/>
            <a:ext cx="4572000" cy="49244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Сентябрь</a:t>
            </a:r>
          </a:p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Тема: «До свидания, лето, здравствуй детский сад!»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580178" y="436290"/>
            <a:ext cx="4572000" cy="49244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Сентябрь</a:t>
            </a:r>
          </a:p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Тема: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«Овощи и фрукты» 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3356" y="836712"/>
            <a:ext cx="4572000" cy="526297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Упражнение </a:t>
            </a:r>
            <a:r>
              <a:rPr lang="ru-RU" b="1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для профилактики </a:t>
            </a:r>
            <a:r>
              <a:rPr lang="ru-RU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плоскостопия</a:t>
            </a:r>
            <a:r>
              <a:rPr lang="ru-RU" b="1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« Прогулка »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Дружно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за руки возьмемся, 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Ходьба 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с перекатом с пятки на носок</a:t>
            </a:r>
          </a:p>
          <a:p>
            <a:pPr algn="ctr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В лес зеленый мы пойдем,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По полянке мы пройдемся,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Песню весело споем.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Нагибайся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, погляди-ка, 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Ходьба 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боком по толстому шнуру</a:t>
            </a:r>
          </a:p>
          <a:p>
            <a:pPr algn="ctr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Что краснеет по кустом?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Ты не прячься, земляника,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Все равно тебя найдем!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Комары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звенят над нами, 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Перекаты 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с носка на пятку, стоя на толстом шнуре</a:t>
            </a:r>
          </a:p>
          <a:p>
            <a:pPr algn="ctr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Комары кусают в лоб.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Мы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воюем с комарами, 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Одновременно 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с перекатами выполнять хлопки </a:t>
            </a:r>
          </a:p>
          <a:p>
            <a:pPr algn="ctr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Мы в ладоши хлоп, хлоп, хлоп! 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ладоши 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перед собой, над головой, справа, слева,</a:t>
            </a:r>
          </a:p>
          <a:p>
            <a:pPr algn="ctr"/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внизу.</a:t>
            </a:r>
          </a:p>
          <a:p>
            <a:pPr algn="ctr"/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4765496" y="942044"/>
            <a:ext cx="4211862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 </a:t>
            </a:r>
            <a:r>
              <a:rPr lang="ru-RU" b="1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Упражнения на расслабление мышц </a:t>
            </a:r>
            <a:r>
              <a:rPr lang="ru-RU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рук</a:t>
            </a:r>
            <a:r>
              <a:rPr lang="ru-RU" b="1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“Лимон”</a:t>
            </a:r>
            <a:endParaRPr lang="ru-RU" b="1" i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Опустить руки вниз и представить себе, что в правой руке находится лимон, из которого нужно выжать сок. Медленно сжимать как можно сильнее правую руку в кулак. Почувствовать, как напряжена правая рука. Затем бросить “лимон” и расслабить руку:  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возьму в ладонь лимон.  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 Чувствую, что круглый он. 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 Я его слегка сжимаю –  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 Сок лимонный выжимаю. 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 Все в порядке, сок готов.  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 Я лимон бросаю, руку расслабляю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Выполнить это же </a:t>
            </a:r>
            <a:endParaRPr lang="ru-RU" sz="1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упражнение </a:t>
            </a:r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левой рукой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398639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-11866" y="53430"/>
            <a:ext cx="46025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Игровой самомассаж в средней группе</a:t>
            </a:r>
            <a:endParaRPr lang="ru-RU" sz="24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12845" y="76686"/>
            <a:ext cx="45352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Monotype Corsiva" pitchFamily="66" charset="0"/>
              </a:rPr>
              <a:t>Игровой самомассаж в </a:t>
            </a:r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средней группе</a:t>
            </a:r>
            <a:endParaRPr lang="ru-RU" sz="24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499" y="426790"/>
            <a:ext cx="4566040" cy="645333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0677" y="465322"/>
            <a:ext cx="4561501" cy="6446921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-23946" y="399331"/>
            <a:ext cx="4572000" cy="49244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ентябрь 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Тема: «Овощи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и фрукты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»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585427" y="398984"/>
            <a:ext cx="4572000" cy="49244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ентябрь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Тема: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олотая осень» 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95262" y="764704"/>
            <a:ext cx="4152518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Самомассаж </a:t>
            </a:r>
            <a:r>
              <a:rPr lang="ru-RU" b="1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фаланг пальцев мячиками-ежиками. </a:t>
            </a:r>
            <a:r>
              <a:rPr lang="ru-RU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«Овощи»</a:t>
            </a:r>
          </a:p>
          <a:p>
            <a:pPr algn="ctr"/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каждый ударный слог — разминание фаланги одного пальца, направление массажных движений — от подушечки к основанию пальца.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Левая </a:t>
            </a:r>
            <a:r>
              <a:rPr lang="ru-RU" sz="1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рука:</a:t>
            </a:r>
            <a:br>
              <a:rPr lang="ru-RU" sz="1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Вырос у нас чесночок,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(дети разминают указательный)</a:t>
            </a:r>
            <a:br>
              <a:rPr lang="ru-RU" sz="1400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Перец, томат, кабачок,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(дети разминают средний)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Тыква, капуста, картошка,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(дети разминают безымянный)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Лук и немного горошка.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(дети разминают мизинец)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Правая </a:t>
            </a:r>
            <a:r>
              <a:rPr lang="ru-RU" sz="1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рука:</a:t>
            </a:r>
            <a:br>
              <a:rPr lang="ru-RU" sz="1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Овощи мы собирали.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(дети разминают 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мизинец)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Ими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друзей угощали,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(дети разминают безымянный)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Квасили, ели, солили,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(дети разминают средний)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 дачи домой увозили.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(дети разминают указательный)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Прощай же на год,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Наш друг-огород.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716016" y="891774"/>
            <a:ext cx="424847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Массаж спины «Дождь»</a:t>
            </a:r>
          </a:p>
          <a:p>
            <a:pPr algn="ctr"/>
            <a:endParaRPr lang="ru-RU" sz="14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Дети 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встают друг за другом паровозиком и выполняют движения</a:t>
            </a:r>
          </a:p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Дождь! Дождь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Хлопки ладонями по спине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Надо нам р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асходиться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по домам.</a:t>
            </a:r>
          </a:p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Гром! Гром, </a:t>
            </a:r>
          </a:p>
          <a:p>
            <a:pPr algn="ctr"/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        Поколачивание кулачками как 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из пушек,              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400" i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Нынче праздник у лягушек.</a:t>
            </a:r>
          </a:p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Град! Град!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Постукивание пальчиками. 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Сыплет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град!              </a:t>
            </a:r>
          </a:p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Все под крышами сидят.</a:t>
            </a:r>
          </a:p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Только мой братишка в луже      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  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 Поглаживание 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спины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ладошками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Ловит рыбу нам на ужин.    </a:t>
            </a:r>
            <a:endParaRPr lang="ru-RU" sz="1600" i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          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114667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695</TotalTime>
  <Words>2755</Words>
  <Application>Microsoft Office PowerPoint</Application>
  <PresentationFormat>Экран (4:3)</PresentationFormat>
  <Paragraphs>1054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Didzomaniya</dc:creator>
  <cp:lastModifiedBy>windows</cp:lastModifiedBy>
  <cp:revision>56</cp:revision>
  <dcterms:created xsi:type="dcterms:W3CDTF">2020-02-17T14:18:08Z</dcterms:created>
  <dcterms:modified xsi:type="dcterms:W3CDTF">2020-02-27T15:49:19Z</dcterms:modified>
</cp:coreProperties>
</file>