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7855-F07F-459C-BE3A-C81F0C7A6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330A6-1A8A-44B0-A4EE-6EA3ADC05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6F1E3-CEE6-47F8-87F3-0199978F7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FB125-AB93-40D2-9D4A-01FCA0B7B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961CC-3B2F-446D-B12A-386F07B8C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F7C30-9356-4103-AA6E-D07CD8EA0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AD89E-4AA8-4344-8FCE-76C00023D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6656-55FF-4F74-987C-F1433B96F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898F-4B77-4E00-AE4F-A3210C0C9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8DA1B-7642-41C2-B808-404878C6E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0942C-51BA-4E3C-A3BD-7FBB66033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2355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27078B-F808-487B-B75E-86BB3F0A2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5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Презентация по теме «Масштаб»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303213"/>
            <a:ext cx="8229600" cy="7620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Длина отрезка на карте 3 см.</a:t>
            </a:r>
          </a:p>
          <a:p>
            <a:pPr algn="just" eaLnBrk="1" hangingPunct="1"/>
            <a:r>
              <a:rPr lang="ru-RU" smtClean="0">
                <a:solidFill>
                  <a:schemeClr val="folHlink"/>
                </a:solidFill>
              </a:rPr>
              <a:t>Найти длину соответствующего отрезка</a:t>
            </a:r>
            <a:r>
              <a:rPr lang="ru-RU" smtClean="0">
                <a:solidFill>
                  <a:schemeClr val="folHlink"/>
                </a:solidFill>
                <a:latin typeface="Arial" charset="0"/>
              </a:rPr>
              <a:t>       </a:t>
            </a:r>
            <a:r>
              <a:rPr lang="ru-RU" smtClean="0">
                <a:solidFill>
                  <a:schemeClr val="folHlink"/>
                </a:solidFill>
              </a:rPr>
              <a:t> на местности, если масштаб карты           </a:t>
            </a:r>
            <a:r>
              <a:rPr lang="ru-RU" smtClean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ru-RU" smtClean="0">
                <a:solidFill>
                  <a:schemeClr val="folHlink"/>
                </a:solidFill>
              </a:rPr>
              <a:t>  1:1 000 000.</a:t>
            </a:r>
          </a:p>
          <a:p>
            <a:pPr algn="just" eaLnBrk="1" hangingPunct="1"/>
            <a:r>
              <a:rPr lang="ru-RU" smtClean="0"/>
              <a:t>Решение :</a:t>
            </a:r>
          </a:p>
          <a:p>
            <a:pPr algn="just" eaLnBrk="1" hangingPunct="1"/>
            <a:r>
              <a:rPr lang="ru-RU" smtClean="0"/>
              <a:t>3:х = 1:1 000 000</a:t>
            </a:r>
          </a:p>
          <a:p>
            <a:pPr algn="just" eaLnBrk="1" hangingPunct="1"/>
            <a:r>
              <a:rPr lang="ru-RU" smtClean="0"/>
              <a:t>х =  3</a:t>
            </a:r>
            <a:r>
              <a:rPr lang="ru-RU" smtClean="0">
                <a:cs typeface="Arial" charset="0"/>
              </a:rPr>
              <a:t>∙</a:t>
            </a:r>
            <a:r>
              <a:rPr lang="ru-RU" smtClean="0"/>
              <a:t>1 000 000</a:t>
            </a:r>
          </a:p>
          <a:p>
            <a:pPr algn="just" eaLnBrk="1" hangingPunct="1"/>
            <a:r>
              <a:rPr lang="ru-RU" smtClean="0"/>
              <a:t>х = 3 000 000 </a:t>
            </a:r>
          </a:p>
          <a:p>
            <a:pPr algn="just" eaLnBrk="1" hangingPunct="1"/>
            <a:r>
              <a:rPr lang="ru-RU" smtClean="0"/>
              <a:t>3 000 000 см = 30 000 м = 30 км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Длина отрезка на местности 4,5 км.</a:t>
            </a:r>
          </a:p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Чему равна длина этого отрезка на карте, в масштабе 1:100 000.</a:t>
            </a:r>
          </a:p>
          <a:p>
            <a:pPr eaLnBrk="1" hangingPunct="1">
              <a:defRPr/>
            </a:pPr>
            <a:r>
              <a:rPr lang="ru-RU" smtClean="0"/>
              <a:t>Решение:</a:t>
            </a:r>
          </a:p>
          <a:p>
            <a:pPr eaLnBrk="1" hangingPunct="1">
              <a:defRPr/>
            </a:pPr>
            <a:r>
              <a:rPr lang="ru-RU" smtClean="0"/>
              <a:t>х:4,5 = 1:100 000</a:t>
            </a:r>
          </a:p>
          <a:p>
            <a:pPr eaLnBrk="1" hangingPunct="1">
              <a:defRPr/>
            </a:pPr>
            <a:r>
              <a:rPr lang="ru-RU" smtClean="0"/>
              <a:t>х = 4,5 : 100 000</a:t>
            </a:r>
          </a:p>
          <a:p>
            <a:pPr eaLnBrk="1" hangingPunct="1">
              <a:defRPr/>
            </a:pPr>
            <a:r>
              <a:rPr lang="ru-RU" smtClean="0"/>
              <a:t>х = 0,000045</a:t>
            </a:r>
          </a:p>
          <a:p>
            <a:pPr eaLnBrk="1" hangingPunct="1">
              <a:defRPr/>
            </a:pPr>
            <a:r>
              <a:rPr lang="ru-RU" smtClean="0"/>
              <a:t>0,000045 км = 0,045 м = 4,5 см.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Масштаб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Отношение длины отрезка на карте к длине отрезка на местности.</a:t>
            </a:r>
          </a:p>
          <a:p>
            <a:pPr eaLnBrk="1" hangingPunct="1">
              <a:buFontTx/>
              <a:buNone/>
              <a:defRPr/>
            </a:pPr>
            <a:endParaRPr lang="ru-RU" smtClean="0"/>
          </a:p>
        </p:txBody>
      </p:sp>
      <p:pic>
        <p:nvPicPr>
          <p:cNvPr id="4100" name="Picture 4" descr="147844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781300"/>
            <a:ext cx="5189537" cy="389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Масш</a:t>
            </a:r>
            <a:r>
              <a:rPr lang="ru-RU" dirty="0" smtClean="0">
                <a:cs typeface="Arial" charset="0"/>
              </a:rPr>
              <a:t>таб</a:t>
            </a:r>
            <a:endParaRPr lang="ru-RU" dirty="0" smtClean="0"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Масштабы </a:t>
            </a:r>
            <a:r>
              <a:rPr lang="ru-RU" dirty="0" smtClean="0"/>
              <a:t>изображений на чертежах должны выбираться из следующего ряда: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Масштабы уменьшения 1:2; 1:2,5; 1:4; 1:5; 1:10; 1:15; 1:20; 1:25; 1:40; 1:50; 1:75; 1:100; 1:200; 1:400; 1:500; 1:800;  1:1 000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Натуральная величина 1:1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Масштабы увеличения 2:1; 2,5:1; 4:1; 5:1; 10:1; 20:1; 40:1; 50:1; 100:1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Применение в географии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1:50000                       1:10000</a:t>
            </a:r>
          </a:p>
        </p:txBody>
      </p:sp>
      <p:pic>
        <p:nvPicPr>
          <p:cNvPr id="6148" name="Picture 6" descr="crimea1v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84313"/>
            <a:ext cx="3109912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okrmoskva1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989138"/>
            <a:ext cx="36449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Применение в биологии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3:1</a:t>
            </a:r>
          </a:p>
        </p:txBody>
      </p:sp>
      <p:pic>
        <p:nvPicPr>
          <p:cNvPr id="7172" name="Picture 4" descr="262368_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328295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23539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89138"/>
            <a:ext cx="423545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Применение в моделировании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1:12                1:43                    1:18</a:t>
            </a:r>
          </a:p>
        </p:txBody>
      </p:sp>
      <p:pic>
        <p:nvPicPr>
          <p:cNvPr id="8196" name="Picture 4" descr="118FERTESTAROSSALATEVerRED32626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789363"/>
            <a:ext cx="2835275" cy="189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autoart-diecast-model-bmw-1-series-in-red-143-scale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2717800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bmw_z4_blue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060575"/>
            <a:ext cx="2936875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Авиамоделизм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                               1:24</a:t>
            </a:r>
          </a:p>
        </p:txBody>
      </p:sp>
      <p:pic>
        <p:nvPicPr>
          <p:cNvPr id="9220" name="Picture 4" descr="spit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73238"/>
            <a:ext cx="4325937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spi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3959225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Радиоуправляемые модели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0244" name="Picture 4" descr="002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565400"/>
            <a:ext cx="47625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98450"/>
            <a:ext cx="8066087" cy="10239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Размер и масштаб – это не</a:t>
            </a:r>
            <a:br>
              <a:rPr lang="ru-RU" sz="4000" smtClean="0"/>
            </a:br>
            <a:r>
              <a:rPr lang="ru-RU" sz="4000" smtClean="0"/>
              <a:t>одно и то же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1268" name="Picture 4" descr="17477-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44675"/>
            <a:ext cx="66675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59</TotalTime>
  <Words>208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Garamond</vt:lpstr>
      <vt:lpstr>Arial</vt:lpstr>
      <vt:lpstr>Calibri</vt:lpstr>
      <vt:lpstr>Сотрудничество</vt:lpstr>
      <vt:lpstr>Презентация по теме «Масштаб»</vt:lpstr>
      <vt:lpstr>Масштаб</vt:lpstr>
      <vt:lpstr>Масштаб</vt:lpstr>
      <vt:lpstr>Применение в географии </vt:lpstr>
      <vt:lpstr>Применение в биологии </vt:lpstr>
      <vt:lpstr>Применение в моделировании</vt:lpstr>
      <vt:lpstr>Авиамоделизм</vt:lpstr>
      <vt:lpstr>Радиоуправляемые модели</vt:lpstr>
      <vt:lpstr>Размер и масштаб – это не одно и то же</vt:lpstr>
      <vt:lpstr>Слайд 10</vt:lpstr>
      <vt:lpstr>Слайд 11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«Масштаб»</dc:title>
  <dc:creator>Customer</dc:creator>
  <cp:lastModifiedBy>Учитель</cp:lastModifiedBy>
  <cp:revision>10</cp:revision>
  <dcterms:created xsi:type="dcterms:W3CDTF">2010-12-19T10:07:28Z</dcterms:created>
  <dcterms:modified xsi:type="dcterms:W3CDTF">2019-09-03T10:29:36Z</dcterms:modified>
</cp:coreProperties>
</file>