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008111"/>
          </a:xfrm>
        </p:spPr>
        <p:txBody>
          <a:bodyPr/>
          <a:lstStyle/>
          <a:p>
            <a:r>
              <a:rPr lang="ru-RU" b="1" dirty="0" smtClean="0"/>
              <a:t>Мебель </a:t>
            </a:r>
            <a:endParaRPr lang="ru-RU" b="1" dirty="0"/>
          </a:p>
        </p:txBody>
      </p:sp>
      <p:pic>
        <p:nvPicPr>
          <p:cNvPr id="4098" name="Picture 2" descr="https://printonic.ru/uploads/images/2016/05/11/img_57333507c1b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94241"/>
            <a:ext cx="6085012" cy="4563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pptcloud3.ams3.digitaloceanspaces.com/slides/pics/002/010/746/original/Slide2.jpg?1484287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tcloud3.ams3.digitaloceanspaces.com/slides/pics/002/010/747/original/Slide3.jpg?1484287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ptcloud3.ams3.digitaloceanspaces.com/slides/pics/002/010/748/original/Slide4.jpg?1484287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ptcloud3.ams3.digitaloceanspaces.com/slides/pics/002/010/749/original/Slide5.jpg?1484287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pptcloud3.ams3.digitaloceanspaces.com/slides/pics/002/010/750/original/Slide6.jpg?14842878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pptcloud3.ams3.digitaloceanspaces.com/slides/pics/002/010/751/original/Slide7.jpg?14842878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Мебель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Мебель </dc:title>
  <dc:creator>ПК</dc:creator>
  <cp:lastModifiedBy>ПК</cp:lastModifiedBy>
  <cp:revision>1</cp:revision>
  <dcterms:created xsi:type="dcterms:W3CDTF">2020-11-18T13:53:30Z</dcterms:created>
  <dcterms:modified xsi:type="dcterms:W3CDTF">2020-11-18T14:02:04Z</dcterms:modified>
</cp:coreProperties>
</file>