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692696"/>
            <a:ext cx="763284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/>
              <a:t>МКДОУ </a:t>
            </a:r>
            <a:r>
              <a:rPr lang="ru-RU" sz="2400" u="sng" dirty="0" err="1" smtClean="0"/>
              <a:t>д</a:t>
            </a:r>
            <a:r>
              <a:rPr lang="ru-RU" sz="2400" u="sng" dirty="0" smtClean="0"/>
              <a:t>/с № 18 </a:t>
            </a:r>
            <a:r>
              <a:rPr lang="ru-RU" sz="2400" u="sng" dirty="0" err="1" smtClean="0"/>
              <a:t>с.Демарино</a:t>
            </a:r>
            <a:endParaRPr lang="ru-RU" sz="2400" u="sng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«Личностно- ориентированный подход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 детям в группе раннего возраста».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Подготовила воспитатель : Быкова Оксана Викторовна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763688" y="580805"/>
            <a:ext cx="626469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 обращает внимание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испачканное полотенце, которое она держит в руках.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Показывает его детям и читает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стихи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не моет руки с мылом?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среды и до среды?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мохнатом полотенце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Отпечатались следы.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Ну-ка дети, покажите свои ладошки, я посмотрю на </a:t>
            </a:r>
            <a:r>
              <a:rPr lang="ru-RU" sz="2000" dirty="0" err="1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грязнулю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который испачкал полотенце. Нет, его здесь нет. Значит кто-то к нам приходил, пойду поищу.</a:t>
            </a: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Arial" pitchFamily="34" charset="0"/>
              </a:rPr>
              <a:t> </a:t>
            </a:r>
            <a:endParaRPr lang="ru-RU" sz="2000" i="1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вот кто здесь спрятался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lang="ru-RU" sz="2000" dirty="0" err="1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Кисонька-мурысонька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835696" y="668926"/>
            <a:ext cx="590465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чтение потешки.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Кисонька-мурысонька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где ты была?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мельнице.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Кисонька-мурысонька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что там делала?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Муку молола.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 что из муки делала?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Прянички пекла.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 с кем прянички ела?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Одна!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ешь одна, не ешь одна!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Кошечка, а ребята наши знают. </a:t>
            </a: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Что после еды нужно мыть руки и лицо.</a:t>
            </a: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 ты знаешь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Кисонька-мурысонька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?(Нет)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835696" y="314941"/>
            <a:ext cx="633670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А ещё мы  умываемся и моем руки, перед едой.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Давайте ребята покажем нашей кошечке, какие мы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умнички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Дети показывают, как они закатывают рукава</a:t>
            </a:r>
            <a:r>
              <a:rPr lang="ru-RU" sz="2000" i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.(Вот как мы умеем)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Знаем, знаем, да, да, да!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Где тут прячется вода!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Выходи водица, мы пришли умыться!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Лейся на ладошку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по-нем-нож-ку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Дети, как мы должны открывать кран?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(Потихоньку)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почему?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(Брызги летят на пол и на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детей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Правильно. Надо кран открыть так, чтобы вода текла маленькой струйкой. Вот так.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А ты знаешь кисонька? </a:t>
            </a:r>
            <a:r>
              <a:rPr lang="ru-RU" sz="2000" i="1" dirty="0" smtClean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(Нет не знаю)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63688" y="858268"/>
            <a:ext cx="66247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Открой, Илья кран, чтобы вода текла маленькой струйкой.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Рукава закатали, кран открыли, водичка течёт маленькой струйкой. Теперь покажем кошечке, как надо мыть руки. Вот так, круговыми движениями, одна ладошка гладит другую.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(Дети показывают)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А ты умеешь Кисонька – </a:t>
            </a:r>
            <a:r>
              <a:rPr lang="ru-RU" sz="2000" dirty="0" err="1" smtClean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мурысонька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?(Нет не умею)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Но сначала надо смочить руки водой и намылить их мылом.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и воспитатель читают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потешку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Водичка, водичка, Умой моё личико,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глазоньки блестели, Чтобы щёчки краснели,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 смеялся роток, Чтоб кусался зубок!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836712"/>
            <a:ext cx="62646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Дети, теперь полотенце </a:t>
            </a:r>
            <a:r>
              <a:rPr lang="ru-RU" sz="2000" dirty="0" err="1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Кисоньки-мурысоньки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всегда будет чистым.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Спасибо, ребята.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Научили меня как нужно правильно мыть мои лапки.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Молодцы!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 нашей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Кисоньки-мурысоньки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пора идти домой.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Досвидания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Кисонька –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мурысонька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pic>
        <p:nvPicPr>
          <p:cNvPr id="1026" name="Picture 2" descr="D:\DCIM\101MSDCF\DSC05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04664"/>
            <a:ext cx="3569941" cy="2677809"/>
          </a:xfrm>
          <a:prstGeom prst="rect">
            <a:avLst/>
          </a:prstGeom>
          <a:noFill/>
        </p:spPr>
      </p:pic>
      <p:pic>
        <p:nvPicPr>
          <p:cNvPr id="1027" name="Picture 3" descr="D:\DCIM\101MSDCF\DSC05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711024" y="1993832"/>
            <a:ext cx="4073996" cy="3055900"/>
          </a:xfrm>
          <a:prstGeom prst="rect">
            <a:avLst/>
          </a:prstGeom>
          <a:noFill/>
        </p:spPr>
      </p:pic>
      <p:pic>
        <p:nvPicPr>
          <p:cNvPr id="1028" name="Picture 4" descr="D:\DCIM\101MSDCF\DSC052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123956" y="3500780"/>
            <a:ext cx="3455928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pic>
        <p:nvPicPr>
          <p:cNvPr id="3074" name="Picture 2" descr="D:\DCIM\101MSDCF\DSC05240.JPG"/>
          <p:cNvPicPr>
            <a:picLocks noChangeAspect="1" noChangeArrowheads="1"/>
          </p:cNvPicPr>
          <p:nvPr/>
        </p:nvPicPr>
        <p:blipFill>
          <a:blip r:embed="rId3" cstate="print"/>
          <a:srcRect l="20273"/>
          <a:stretch>
            <a:fillRect/>
          </a:stretch>
        </p:blipFill>
        <p:spPr bwMode="auto">
          <a:xfrm>
            <a:off x="4355976" y="404664"/>
            <a:ext cx="3312368" cy="3116401"/>
          </a:xfrm>
          <a:prstGeom prst="rect">
            <a:avLst/>
          </a:prstGeom>
          <a:noFill/>
        </p:spPr>
      </p:pic>
      <p:pic>
        <p:nvPicPr>
          <p:cNvPr id="3075" name="Picture 3" descr="D:\DCIM\101MSDCF\DSC052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75841" y="1016447"/>
            <a:ext cx="4319910" cy="3240360"/>
          </a:xfrm>
          <a:prstGeom prst="rect">
            <a:avLst/>
          </a:prstGeom>
          <a:noFill/>
        </p:spPr>
      </p:pic>
      <p:pic>
        <p:nvPicPr>
          <p:cNvPr id="5" name="Picture 2" descr="D:\DCIM\101MSDCF\DSC052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960141" y="3680819"/>
            <a:ext cx="316793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рамкаУтя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84" cy="6858000"/>
          </a:xfrm>
          <a:prstGeom prst="rect">
            <a:avLst/>
          </a:prstGeom>
          <a:noFill/>
        </p:spPr>
      </p:pic>
      <p:pic>
        <p:nvPicPr>
          <p:cNvPr id="2051" name="Picture 3" descr="D:\DCIM\101MSDCF\DSC05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6672"/>
            <a:ext cx="3816424" cy="2862695"/>
          </a:xfrm>
          <a:prstGeom prst="rect">
            <a:avLst/>
          </a:prstGeom>
          <a:noFill/>
        </p:spPr>
      </p:pic>
      <p:pic>
        <p:nvPicPr>
          <p:cNvPr id="2052" name="Picture 4" descr="D:\DCIM\101MSDCF\DSC05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268318" y="1076498"/>
            <a:ext cx="3647924" cy="2736304"/>
          </a:xfrm>
          <a:prstGeom prst="rect">
            <a:avLst/>
          </a:prstGeom>
          <a:noFill/>
        </p:spPr>
      </p:pic>
      <p:pic>
        <p:nvPicPr>
          <p:cNvPr id="2053" name="Picture 5" descr="D:\DCIM\101MSDCF\DSC05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370928"/>
            <a:ext cx="4176464" cy="3132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256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23</cp:revision>
  <dcterms:modified xsi:type="dcterms:W3CDTF">2020-11-18T20:25:29Z</dcterms:modified>
</cp:coreProperties>
</file>