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5" r:id="rId6"/>
    <p:sldId id="274" r:id="rId7"/>
    <p:sldId id="282" r:id="rId8"/>
    <p:sldId id="283" r:id="rId9"/>
    <p:sldId id="285" r:id="rId10"/>
    <p:sldId id="263" r:id="rId11"/>
  </p:sldIdLst>
  <p:sldSz cx="12192000" cy="6858000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206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685" autoAdjust="0"/>
    <p:restoredTop sz="94660"/>
  </p:normalViewPr>
  <p:slideViewPr>
    <p:cSldViewPr snapToGrid="0">
      <p:cViewPr varScale="1">
        <p:scale>
          <a:sx n="47" d="100"/>
          <a:sy n="47" d="100"/>
        </p:scale>
        <p:origin x="-96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EE126FA-01F1-48CA-AB8E-D93BC2BEFF26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noProof="0"/>
              <a:t>Редагувати стиль зразка тексту</a:t>
            </a:r>
          </a:p>
          <a:p>
            <a:pPr lvl="1"/>
            <a:r>
              <a:rPr lang="uk-UA" noProof="0"/>
              <a:t>Другий рівень</a:t>
            </a:r>
          </a:p>
          <a:p>
            <a:pPr lvl="2"/>
            <a:r>
              <a:rPr lang="uk-UA" noProof="0"/>
              <a:t>Третій рівень</a:t>
            </a:r>
          </a:p>
          <a:p>
            <a:pPr lvl="3"/>
            <a:r>
              <a:rPr lang="uk-UA" noProof="0"/>
              <a:t>Четвертий рівень</a:t>
            </a:r>
          </a:p>
          <a:p>
            <a:pPr lvl="4"/>
            <a:r>
              <a:rPr lang="uk-UA" noProof="0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93D5B1-FF3F-48C6-84D5-D333B129758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Місце для зображення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AC0490-1F6E-459F-BC58-BB71736CFCFB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uk-U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Місце для зображення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130862-C622-4C36-A3FA-EFE3A1F466D7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зображення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0A592C-17EF-4D96-9C3B-4511484575DC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Місце для зображення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8C3D87-5724-42F6-97E9-D40F6BB9F54C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Місце для зображення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591932-A9B7-4900-B9E5-F734601DC52D}" type="slidenum">
              <a:rPr lang="uk-U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2BB59D7-57E9-4CEC-AF3A-D71F986A2C22}" type="slidenum">
              <a:rPr lang="uk-UA" sz="1200">
                <a:latin typeface="Calibri" pitchFamily="34" charset="0"/>
              </a:rPr>
              <a:pPr algn="r"/>
              <a:t>5</a:t>
            </a:fld>
            <a:endParaRPr lang="uk-UA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19810C9-879D-41D7-AC40-4BA7FB976DBB}" type="slidenum">
              <a:rPr lang="uk-UA" sz="1200">
                <a:latin typeface="+mn-lt"/>
              </a:rPr>
              <a:pPr algn="r">
                <a:defRPr/>
              </a:pPr>
              <a:t>6</a:t>
            </a:fld>
            <a:endParaRPr lang="uk-UA" sz="120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E0AA74D-DD1A-44CD-9DE4-B4A7E324DC49}" type="slidenum">
              <a:rPr lang="uk-UA" sz="1200">
                <a:latin typeface="+mn-lt"/>
              </a:rPr>
              <a:pPr algn="r">
                <a:defRPr/>
              </a:pPr>
              <a:t>7</a:t>
            </a:fld>
            <a:endParaRPr lang="uk-UA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3465EBF-3F57-492E-9BE1-62F5728D2AEF}" type="slidenum">
              <a:rPr lang="uk-UA" sz="1200">
                <a:latin typeface="+mn-lt"/>
              </a:rPr>
              <a:pPr algn="r">
                <a:defRPr/>
              </a:pPr>
              <a:t>8</a:t>
            </a:fld>
            <a:endParaRPr lang="uk-UA" sz="12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Місце для номера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601368E-0B5F-404E-A751-DCFA838DEC79}" type="slidenum">
              <a:rPr lang="uk-UA" sz="1200">
                <a:latin typeface="+mn-lt"/>
              </a:rPr>
              <a:pPr algn="r">
                <a:defRPr/>
              </a:pPr>
              <a:t>9</a:t>
            </a:fld>
            <a:endParaRPr lang="uk-UA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0FB5B-DCBD-4B22-8455-57B80065E32D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F70D5-9687-4996-9C2E-D2BE7880A8C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958EA-ECA7-40BC-9E03-0F355BF1770F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3F9C4-4CDD-42AB-B906-1D724AFB2D4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5AA15-C889-44B4-8949-0DB9BDF4C2A2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1E439-1780-4C84-9569-31E72A1DDD0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9CBB2-3291-44C9-B0DF-E6C8FC724CAF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868CE-02F6-4B34-B550-9171EE5EDF3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7342D-5F81-4C0E-956C-D2B60D72C471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33222-E4DD-42E0-AD1F-396BA552C7F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53E2B-3FF7-40CF-8F99-EEDC474AA873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58ECF-8D8F-4471-9E5C-B05DBC28EA3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B671E-748C-442A-A6CE-39B12A78D672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C49FA-B7F3-40B2-928A-1B55EF2C1F5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C3894-1090-4B24-A0BA-E2E7FA7B6C2B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E5A0C-A271-4477-B23E-2E0EF1EB071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C0DAC-E71D-449A-B89D-E4D6366F357F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91E6E-B6A8-44BB-8EC3-37BB107C7BD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62FF1-D702-4F16-BD3D-BAA1C571165C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75D37-9319-478E-90C5-97C9A591E79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D4759-3B80-4B38-8592-2D4F2DE9B591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DD908-908D-4D30-9093-83871614784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DDF320-034C-4A16-959D-D28EBB8970DD}" type="datetimeFigureOut">
              <a:rPr lang="uk-UA"/>
              <a:pPr>
                <a:defRPr/>
              </a:pPr>
              <a:t>18.11.2020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57BFE2-DE59-481E-B12D-454342ADE70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i (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225"/>
            <a:ext cx="12190413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ідзаголовок 5"/>
          <p:cNvSpPr>
            <a:spLocks noGrp="1"/>
          </p:cNvSpPr>
          <p:nvPr>
            <p:ph type="subTitle" idx="1"/>
          </p:nvPr>
        </p:nvSpPr>
        <p:spPr>
          <a:xfrm>
            <a:off x="5754688" y="4725988"/>
            <a:ext cx="6132512" cy="21510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3600" b="1" smtClean="0"/>
              <a:t>Проект выполнила</a:t>
            </a:r>
          </a:p>
          <a:p>
            <a:pPr eaLnBrk="1" hangingPunct="1">
              <a:lnSpc>
                <a:spcPct val="80000"/>
              </a:lnSpc>
            </a:pPr>
            <a:r>
              <a:rPr lang="uk-UA" sz="3600" b="1" smtClean="0"/>
              <a:t> ученица 1-го класса </a:t>
            </a:r>
            <a:endParaRPr lang="uk-UA" sz="3600" b="1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uk-UA" sz="3600" b="1" smtClean="0"/>
              <a:t>Платонова Полина</a:t>
            </a:r>
          </a:p>
        </p:txBody>
      </p:sp>
      <p:sp>
        <p:nvSpPr>
          <p:cNvPr id="1433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8000" b="1" smtClean="0"/>
              <a:t>МОЕ   ИМЯ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" descr="ZdrUc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8" y="15875"/>
            <a:ext cx="121666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b="1" smtClean="0">
                <a:solidFill>
                  <a:srgbClr val="0033CC"/>
                </a:solidFill>
              </a:rPr>
              <a:t>Сейчас я ученица 1-го класса</a:t>
            </a:r>
            <a:endParaRPr lang="uk-UA" smtClean="0"/>
          </a:p>
        </p:txBody>
      </p:sp>
      <p:sp>
        <p:nvSpPr>
          <p:cNvPr id="36867" name="Місце для вмісту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uk-UA" sz="3200" b="1" smtClean="0">
                <a:solidFill>
                  <a:srgbClr val="000000"/>
                </a:solidFill>
              </a:rPr>
              <a:t>Характер, полученный вместе с именем, мешает мне в учёбе. Но я очень надеюсь,  что в дальнейшем, когда я вырасту и передо мной встанет вопрос выбора профессии, он поможет мне</a:t>
            </a:r>
            <a:r>
              <a:rPr lang="uk-UA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3415" y="-3175"/>
            <a:ext cx="12512523" cy="6885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386" name="Заголовок 6"/>
          <p:cNvSpPr>
            <a:spLocks noGrp="1"/>
          </p:cNvSpPr>
          <p:nvPr>
            <p:ph type="title"/>
          </p:nvPr>
        </p:nvSpPr>
        <p:spPr>
          <a:xfrm>
            <a:off x="942975" y="333375"/>
            <a:ext cx="9828213" cy="1011238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2060"/>
                </a:solidFill>
              </a:rPr>
              <a:t>Знакомьтесь -</a:t>
            </a:r>
            <a:br>
              <a:rPr lang="uk-UA" b="1" smtClean="0">
                <a:solidFill>
                  <a:srgbClr val="002060"/>
                </a:solidFill>
              </a:rPr>
            </a:br>
            <a:r>
              <a:rPr lang="uk-UA" b="1" smtClean="0">
                <a:solidFill>
                  <a:srgbClr val="002060"/>
                </a:solidFill>
              </a:rPr>
              <a:t>                              это я!</a:t>
            </a:r>
          </a:p>
        </p:txBody>
      </p:sp>
      <p:pic>
        <p:nvPicPr>
          <p:cNvPr id="16387" name="Рисунок 8" descr="imag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2850" y="1500188"/>
            <a:ext cx="7607300" cy="531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9" descr="i-621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4925"/>
            <a:ext cx="12190413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0"/>
          <p:cNvSpPr>
            <a:spLocks noGrp="1"/>
          </p:cNvSpPr>
          <p:nvPr>
            <p:ph type="title"/>
          </p:nvPr>
        </p:nvSpPr>
        <p:spPr>
          <a:xfrm>
            <a:off x="206375" y="371475"/>
            <a:ext cx="11679238" cy="1289050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2060"/>
                </a:solidFill>
              </a:rPr>
              <a:t>  </a:t>
            </a:r>
            <a:r>
              <a:rPr lang="uk-UA" sz="4800" b="1" smtClean="0">
                <a:solidFill>
                  <a:srgbClr val="002060"/>
                </a:solidFill>
              </a:rPr>
              <a:t>Я родилась 12 октября 2009 года</a:t>
            </a:r>
            <a:br>
              <a:rPr lang="uk-UA" sz="4800" b="1" smtClean="0">
                <a:solidFill>
                  <a:srgbClr val="002060"/>
                </a:solidFill>
              </a:rPr>
            </a:br>
            <a:r>
              <a:rPr lang="uk-UA" sz="4800" b="1" smtClean="0">
                <a:solidFill>
                  <a:srgbClr val="002060"/>
                </a:solidFill>
              </a:rPr>
              <a:t>           Мне дали имя Полина</a:t>
            </a:r>
          </a:p>
        </p:txBody>
      </p:sp>
      <p:pic>
        <p:nvPicPr>
          <p:cNvPr id="18435" name="Місце для вмісту 12" descr="па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365750" y="1836738"/>
            <a:ext cx="6516688" cy="4886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 descr="i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0"/>
            <a:ext cx="12201526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0"/>
          <p:cNvSpPr>
            <a:spLocks noGrp="1"/>
          </p:cNvSpPr>
          <p:nvPr>
            <p:ph type="title"/>
          </p:nvPr>
        </p:nvSpPr>
        <p:spPr>
          <a:xfrm>
            <a:off x="838200" y="1543050"/>
            <a:ext cx="10515600" cy="1325563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33CC"/>
                </a:solidFill>
              </a:rPr>
              <a:t>Хочу узнать:</a:t>
            </a:r>
          </a:p>
        </p:txBody>
      </p:sp>
      <p:sp>
        <p:nvSpPr>
          <p:cNvPr id="20483" name="Місце для вмісту 11"/>
          <p:cNvSpPr>
            <a:spLocks noGrp="1"/>
          </p:cNvSpPr>
          <p:nvPr>
            <p:ph idx="1"/>
          </p:nvPr>
        </p:nvSpPr>
        <p:spPr>
          <a:xfrm>
            <a:off x="838200" y="2924175"/>
            <a:ext cx="10515600" cy="3432175"/>
          </a:xfrm>
        </p:spPr>
        <p:txBody>
          <a:bodyPr/>
          <a:lstStyle/>
          <a:p>
            <a:pPr eaLnBrk="1" hangingPunct="1"/>
            <a:r>
              <a:rPr lang="uk-UA" sz="3600" b="1" smtClean="0"/>
              <a:t>Почему меня так назвали?</a:t>
            </a:r>
          </a:p>
          <a:p>
            <a:pPr eaLnBrk="1" hangingPunct="1"/>
            <a:r>
              <a:rPr lang="uk-UA" sz="3600" b="1" smtClean="0"/>
              <a:t>Что означает моё имя?</a:t>
            </a:r>
          </a:p>
          <a:p>
            <a:pPr eaLnBrk="1" hangingPunct="1"/>
            <a:r>
              <a:rPr lang="uk-UA" sz="3600" b="1" smtClean="0"/>
              <a:t>Соответствует ли оно моему характеру?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3415" y="-3175"/>
            <a:ext cx="12512523" cy="6885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253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12192000" cy="1011238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2060"/>
                </a:solidFill>
              </a:rPr>
              <a:t>Это имя выбрали для меня мои родители- </a:t>
            </a:r>
            <a:br>
              <a:rPr lang="uk-UA" b="1" smtClean="0">
                <a:solidFill>
                  <a:srgbClr val="002060"/>
                </a:solidFill>
              </a:rPr>
            </a:br>
            <a:r>
              <a:rPr lang="uk-UA" b="1" smtClean="0">
                <a:solidFill>
                  <a:srgbClr val="002060"/>
                </a:solidFill>
              </a:rPr>
              <a:t>Юрий Евгеньевич и </a:t>
            </a:r>
            <a:br>
              <a:rPr lang="uk-UA" b="1" smtClean="0">
                <a:solidFill>
                  <a:srgbClr val="002060"/>
                </a:solidFill>
              </a:rPr>
            </a:br>
            <a:r>
              <a:rPr lang="uk-UA" b="1" smtClean="0">
                <a:solidFill>
                  <a:srgbClr val="002060"/>
                </a:solidFill>
              </a:rPr>
              <a:t>                              Светлана Александровна</a:t>
            </a:r>
          </a:p>
        </p:txBody>
      </p:sp>
      <p:pic>
        <p:nvPicPr>
          <p:cNvPr id="22531" name="Рисунок 8" descr="imag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6050" y="3214688"/>
            <a:ext cx="626586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Місце для зображення 10" descr="image (1).jpg"/>
          <p:cNvPicPr>
            <a:picLocks noChangeAspect="1"/>
          </p:cNvPicPr>
          <p:nvPr/>
        </p:nvPicPr>
        <p:blipFill>
          <a:blip r:embed="rId5"/>
          <a:srcRect l="2509" r="2509"/>
          <a:stretch>
            <a:fillRect/>
          </a:stretch>
        </p:blipFill>
        <p:spPr bwMode="auto">
          <a:xfrm>
            <a:off x="2732088" y="1700213"/>
            <a:ext cx="8261350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3415" y="-3175"/>
            <a:ext cx="12512523" cy="6885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4578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000125" y="238125"/>
            <a:ext cx="9828213" cy="5583238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2060"/>
                </a:solidFill>
              </a:rPr>
              <a:t>     </a:t>
            </a:r>
            <a:r>
              <a:rPr lang="uk-UA" sz="5400" b="1" i="1" smtClean="0">
                <a:solidFill>
                  <a:srgbClr val="002060"/>
                </a:solidFill>
              </a:rPr>
              <a:t>Моим родителям </a:t>
            </a:r>
            <a:br>
              <a:rPr lang="uk-UA" sz="5400" b="1" i="1" smtClean="0">
                <a:solidFill>
                  <a:srgbClr val="002060"/>
                </a:solidFill>
              </a:rPr>
            </a:br>
            <a:r>
              <a:rPr lang="uk-UA" sz="5400" b="1" i="1" smtClean="0">
                <a:solidFill>
                  <a:srgbClr val="002060"/>
                </a:solidFill>
              </a:rPr>
              <a:t/>
            </a:r>
            <a:br>
              <a:rPr lang="uk-UA" sz="5400" b="1" i="1" smtClean="0">
                <a:solidFill>
                  <a:srgbClr val="002060"/>
                </a:solidFill>
              </a:rPr>
            </a:br>
            <a:r>
              <a:rPr lang="uk-UA" sz="5400" b="1" i="1" smtClean="0">
                <a:solidFill>
                  <a:srgbClr val="002060"/>
                </a:solidFill>
              </a:rPr>
              <a:t>                     это имя</a:t>
            </a:r>
            <a:br>
              <a:rPr lang="uk-UA" sz="5400" b="1" i="1" smtClean="0">
                <a:solidFill>
                  <a:srgbClr val="002060"/>
                </a:solidFill>
              </a:rPr>
            </a:br>
            <a:r>
              <a:rPr lang="uk-UA" sz="5400" b="1" i="1" smtClean="0">
                <a:solidFill>
                  <a:srgbClr val="002060"/>
                </a:solidFill>
              </a:rPr>
              <a:t/>
            </a:r>
            <a:br>
              <a:rPr lang="uk-UA" sz="5400" b="1" i="1" smtClean="0">
                <a:solidFill>
                  <a:srgbClr val="002060"/>
                </a:solidFill>
              </a:rPr>
            </a:br>
            <a:r>
              <a:rPr lang="uk-UA" sz="5400" b="1" i="1" smtClean="0">
                <a:solidFill>
                  <a:srgbClr val="002060"/>
                </a:solidFill>
              </a:rPr>
              <a:t>           очень понравилось!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4" descr="i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0"/>
            <a:ext cx="12201526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838200" y="1543050"/>
            <a:ext cx="10515600" cy="1325563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33CC"/>
                </a:solidFill>
              </a:rPr>
              <a:t>Что означает имя Полина?</a:t>
            </a:r>
          </a:p>
        </p:txBody>
      </p:sp>
      <p:sp>
        <p:nvSpPr>
          <p:cNvPr id="26627" name="Місце для вмісту 11"/>
          <p:cNvSpPr>
            <a:spLocks noGrp="1"/>
          </p:cNvSpPr>
          <p:nvPr>
            <p:ph idx="4294967295"/>
          </p:nvPr>
        </p:nvSpPr>
        <p:spPr>
          <a:xfrm>
            <a:off x="279400" y="2924175"/>
            <a:ext cx="11912600" cy="34321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3200" b="1" smtClean="0">
                <a:solidFill>
                  <a:srgbClr val="151515"/>
                </a:solidFill>
              </a:rPr>
              <a:t>- ПОЛИНА - многозначительная (имя  греческого происхождения)</a:t>
            </a:r>
          </a:p>
          <a:p>
            <a:pPr>
              <a:buFont typeface="Arial" charset="0"/>
              <a:buNone/>
            </a:pPr>
            <a:r>
              <a:rPr lang="uk-UA" sz="3200" b="1" smtClean="0">
                <a:solidFill>
                  <a:srgbClr val="151515"/>
                </a:solidFill>
              </a:rPr>
              <a:t>- франц. вариант имени Аполлинария -   принадлежащая Аполлону (греч.); </a:t>
            </a:r>
            <a:endParaRPr lang="uk-UA" sz="3200" b="1" smtClean="0">
              <a:solidFill>
                <a:srgbClr val="000000"/>
              </a:solidFill>
            </a:endParaRPr>
          </a:p>
          <a:p>
            <a:pPr>
              <a:buFont typeface="Arial" charset="0"/>
              <a:buNone/>
            </a:pPr>
            <a:r>
              <a:rPr lang="uk-UA" sz="3200" b="1" smtClean="0">
                <a:solidFill>
                  <a:srgbClr val="151515"/>
                </a:solidFill>
              </a:rPr>
              <a:t>-  маленькая (лат.).</a:t>
            </a:r>
          </a:p>
          <a:p>
            <a:pPr eaLnBrk="1" hangingPunct="1"/>
            <a:endParaRPr lang="uk-UA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4" descr="i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0"/>
            <a:ext cx="12201526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838200" y="1543050"/>
            <a:ext cx="10515600" cy="1325563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rgbClr val="0033CC"/>
                </a:solidFill>
              </a:rPr>
              <a:t>     Полина -</a:t>
            </a:r>
          </a:p>
        </p:txBody>
      </p:sp>
      <p:sp>
        <p:nvSpPr>
          <p:cNvPr id="28675" name="Місце для вмісту 11"/>
          <p:cNvSpPr>
            <a:spLocks noGrp="1"/>
          </p:cNvSpPr>
          <p:nvPr>
            <p:ph idx="4294967295"/>
          </p:nvPr>
        </p:nvSpPr>
        <p:spPr>
          <a:xfrm>
            <a:off x="279400" y="2924175"/>
            <a:ext cx="10834688" cy="343217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uk-UA" sz="3200" b="1" smtClean="0">
                <a:latin typeface="Arial" charset="0"/>
              </a:rPr>
              <a:t>    обаятельна,очень контактна.Разговор поддержит на любую тему, прекрасно держится во всяком обществе. Ей в жизни требуется успех. Кажется гордой и неприступной, но она отзывчивая, приветливая. Хорошо поет, рисует</a:t>
            </a:r>
          </a:p>
          <a:p>
            <a:pPr eaLnBrk="1" hangingPunct="1"/>
            <a:endParaRPr lang="uk-UA" sz="3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4" descr="i (5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0"/>
            <a:ext cx="12201526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838200" y="2092325"/>
            <a:ext cx="10775950" cy="1952625"/>
          </a:xfrm>
        </p:spPr>
        <p:txBody>
          <a:bodyPr/>
          <a:lstStyle/>
          <a:p>
            <a:pPr eaLnBrk="1" hangingPunct="1"/>
            <a:endParaRPr lang="ru-RU" sz="3200" b="1" smtClean="0">
              <a:solidFill>
                <a:srgbClr val="151515"/>
              </a:solidFill>
              <a:latin typeface="Arial" charset="0"/>
            </a:endParaRPr>
          </a:p>
        </p:txBody>
      </p:sp>
      <p:sp>
        <p:nvSpPr>
          <p:cNvPr id="32771" name="Місце для вмісту 11"/>
          <p:cNvSpPr>
            <a:spLocks noGrp="1"/>
          </p:cNvSpPr>
          <p:nvPr>
            <p:ph idx="4294967295"/>
          </p:nvPr>
        </p:nvSpPr>
        <p:spPr>
          <a:xfrm>
            <a:off x="785813" y="1827213"/>
            <a:ext cx="10515600" cy="460692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uk-UA" sz="4400" b="1" smtClean="0">
                <a:solidFill>
                  <a:srgbClr val="0033CC"/>
                </a:solidFill>
                <a:latin typeface="Arial" charset="0"/>
              </a:rPr>
              <a:t>День ангела Полины</a:t>
            </a:r>
            <a:r>
              <a:rPr lang="uk-UA" sz="4400" smtClean="0">
                <a:solidFill>
                  <a:srgbClr val="0033CC"/>
                </a:solidFill>
                <a:latin typeface="Arial" charset="0"/>
              </a:rPr>
              <a:t>:</a:t>
            </a:r>
            <a:r>
              <a:rPr lang="uk-UA" sz="1400" smtClean="0">
                <a:solidFill>
                  <a:srgbClr val="151515"/>
                </a:solidFill>
                <a:latin typeface="Arial" charset="0"/>
              </a:rPr>
              <a:t> </a:t>
            </a:r>
            <a:r>
              <a:rPr lang="uk-UA" sz="3200" b="1" smtClean="0">
                <a:solidFill>
                  <a:srgbClr val="151515"/>
                </a:solidFill>
                <a:latin typeface="Arial" charset="0"/>
              </a:rPr>
              <a:t>Имя Полина один раз в году отмечает именины: 18 (5) января – Преподобная Аполлинария-дева. Молитвами совершала чудеса.</a:t>
            </a:r>
          </a:p>
          <a:p>
            <a:pPr eaLnBrk="1" hangingPunct="1"/>
            <a:endParaRPr lang="uk-UA" sz="3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164</Words>
  <Application>Microsoft Office PowerPoint</Application>
  <PresentationFormat>Произвольный</PresentationFormat>
  <Paragraphs>31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 Light</vt:lpstr>
      <vt:lpstr>Calibri</vt:lpstr>
      <vt:lpstr>Тема Office</vt:lpstr>
      <vt:lpstr>МОЕ   ИМЯ</vt:lpstr>
      <vt:lpstr>Знакомьтесь -                               это я!</vt:lpstr>
      <vt:lpstr>  Я родилась 12 октября 2009 года            Мне дали имя Полина</vt:lpstr>
      <vt:lpstr>Хочу узнать:</vt:lpstr>
      <vt:lpstr>Это имя выбрали для меня мои родители-  Юрий Евгеньевич и                                Светлана Александровна</vt:lpstr>
      <vt:lpstr>     Моим родителям                        это имя             очень понравилось!</vt:lpstr>
      <vt:lpstr>Что означает имя Полина?</vt:lpstr>
      <vt:lpstr>     Полина -</vt:lpstr>
      <vt:lpstr>Слайд 9</vt:lpstr>
      <vt:lpstr>Сейчас я ученица 1-го класса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моё имя.</dc:title>
  <dc:creator/>
  <cp:lastModifiedBy/>
  <cp:revision>7</cp:revision>
  <dcterms:created xsi:type="dcterms:W3CDTF">2012-08-15T23:17:22Z</dcterms:created>
  <dcterms:modified xsi:type="dcterms:W3CDTF">2020-11-18T08:44:01Z</dcterms:modified>
</cp:coreProperties>
</file>