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1277E-B217-4AE4-BD0C-66148465F02A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EF664-DD14-4D42-B75F-89672BACEB2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1277E-B217-4AE4-BD0C-66148465F02A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EF664-DD14-4D42-B75F-89672BACE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1277E-B217-4AE4-BD0C-66148465F02A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EF664-DD14-4D42-B75F-89672BACE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1277E-B217-4AE4-BD0C-66148465F02A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EF664-DD14-4D42-B75F-89672BACE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1277E-B217-4AE4-BD0C-66148465F02A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EF664-DD14-4D42-B75F-89672BACEB2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1277E-B217-4AE4-BD0C-66148465F02A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EF664-DD14-4D42-B75F-89672BACE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1277E-B217-4AE4-BD0C-66148465F02A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EF664-DD14-4D42-B75F-89672BACE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1277E-B217-4AE4-BD0C-66148465F02A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EF664-DD14-4D42-B75F-89672BACE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1277E-B217-4AE4-BD0C-66148465F02A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EF664-DD14-4D42-B75F-89672BACE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1277E-B217-4AE4-BD0C-66148465F02A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EF664-DD14-4D42-B75F-89672BACE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1277E-B217-4AE4-BD0C-66148465F02A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93EF664-DD14-4D42-B75F-89672BACEB2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421277E-B217-4AE4-BD0C-66148465F02A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93EF664-DD14-4D42-B75F-89672BACEB2B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 smtClean="0"/>
              <a:t>Мудрая сова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МБОУ СОШ №68</a:t>
            </a:r>
          </a:p>
          <a:p>
            <a:r>
              <a:rPr lang="ru-RU" dirty="0" smtClean="0"/>
              <a:t>Учитель начальных классов</a:t>
            </a:r>
          </a:p>
          <a:p>
            <a:r>
              <a:rPr lang="ru-RU" dirty="0" err="1" smtClean="0"/>
              <a:t>Тивилёва</a:t>
            </a:r>
            <a:r>
              <a:rPr lang="ru-RU" dirty="0" smtClean="0"/>
              <a:t> Ю.С.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Милая и необычная </a:t>
            </a:r>
            <a:r>
              <a:rPr lang="ru-RU" sz="2400" dirty="0" err="1" smtClean="0"/>
              <a:t>совушка</a:t>
            </a:r>
            <a:r>
              <a:rPr lang="ru-RU" sz="2400" dirty="0" smtClean="0"/>
              <a:t> готова.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Содержимое 3" descr="сова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643050"/>
            <a:ext cx="7786742" cy="4929222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/>
              <a:t>Лепка такой замечательной совы из пластилина не займет у вас много времени, но статуэтка получается необычной и занятной. А секрет кроется в том, что используется для создания фигурки птицы необычный цвет. Нигде в лесу или в деревне вы не встретите синюю сову. Такую модель можно вылепить только из пластилина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4" name="Содержимое 3" descr="сова 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44" y="1857364"/>
            <a:ext cx="8715436" cy="471488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Что использовать для лепки совы: синий и голубой пластилин; оранжевый пластилин; 2 </a:t>
            </a:r>
            <a:r>
              <a:rPr lang="ru-RU" sz="1600" dirty="0" err="1" smtClean="0"/>
              <a:t>полубусины</a:t>
            </a:r>
            <a:r>
              <a:rPr lang="ru-RU" sz="1600" dirty="0" smtClean="0"/>
              <a:t> черного цвета с перламутровым покрытием; стеку-лопаточку.</a:t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4" name="Содержимое 3" descr="сова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785926"/>
            <a:ext cx="7929618" cy="500066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/>
              <a:t>Сделайте заготовку для туловища совы и одновременно головы. Сначала скатайте шар, затем придавите его сверху ладонью, а после – сдавите пальцами с двух сторон.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" name="Содержимое 3" descr="сова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857364"/>
            <a:ext cx="8501122" cy="4786346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В более узкой части голубой детали вытяните уши – острые бугорки из пластилина.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Содержимое 3" descr="сова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643050"/>
            <a:ext cx="7715304" cy="4929221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78579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Наклейте две синие круглые лепешки, продавите каждую из них стекой. Вставьте в ямки </a:t>
            </a:r>
            <a:r>
              <a:rPr lang="ru-RU" sz="2200" dirty="0" err="1" smtClean="0"/>
              <a:t>полубусины</a:t>
            </a:r>
            <a:r>
              <a:rPr lang="ru-RU" sz="2200" dirty="0" smtClean="0"/>
              <a:t>. Блестящие глаза ночной птицы прорисованы. Ниже приклейте маленький оранжевый клюв.</a:t>
            </a:r>
            <a:br>
              <a:rPr lang="ru-RU" sz="2200" dirty="0" smtClean="0"/>
            </a:br>
            <a:endParaRPr lang="ru-RU" sz="2200" dirty="0"/>
          </a:p>
        </p:txBody>
      </p:sp>
      <p:pic>
        <p:nvPicPr>
          <p:cNvPr id="4" name="Содержимое 3" descr="сова 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1857364"/>
            <a:ext cx="7358114" cy="464347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/>
              <a:t>На груди у совы сделайте рисунок – наклейте маленькие синие капельки в несколько рядов в шахматном порядке. Также сделайте заготовки для крыльев и хвоста. Крылья можно сделать в виде продолговатых лепешек, а хвост в виде плоского треугольника.</a:t>
            </a:r>
            <a:br>
              <a:rPr lang="ru-RU" sz="2200" dirty="0" smtClean="0"/>
            </a:br>
            <a:endParaRPr lang="ru-RU" sz="2200" dirty="0"/>
          </a:p>
        </p:txBody>
      </p:sp>
      <p:pic>
        <p:nvPicPr>
          <p:cNvPr id="4" name="Содержимое 3" descr="сова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643050"/>
            <a:ext cx="7429552" cy="485778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Приклейте по бокам от туловища крылья, разведите их в стороны. Стекой прорежьте отдельные перышки. То же самое сделайте с хвостом и приклейте его сзади.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Содержимое 3" descr="сова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643050"/>
            <a:ext cx="8143932" cy="4786346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Из ярких оранжевых лепешек сделайте лапки. Прикрепите их впереди и стекой выделите пальцы.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Содержимое 3" descr="сова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714488"/>
            <a:ext cx="8215370" cy="4857784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</TotalTime>
  <Words>252</Words>
  <Application>Microsoft Office PowerPoint</Application>
  <PresentationFormat>Экран (4:3)</PresentationFormat>
  <Paragraphs>13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Мудрая сова </vt:lpstr>
      <vt:lpstr>Лепка такой замечательной совы из пластилина не займет у вас много времени, но статуэтка получается необычной и занятной. А секрет кроется в том, что используется для создания фигурки птицы необычный цвет. Нигде в лесу или в деревне вы не встретите синюю сову. Такую модель можно вылепить только из пластилина.</vt:lpstr>
      <vt:lpstr>Что использовать для лепки совы: синий и голубой пластилин; оранжевый пластилин; 2 полубусины черного цвета с перламутровым покрытием; стеку-лопаточку. </vt:lpstr>
      <vt:lpstr>Сделайте заготовку для туловища совы и одновременно головы. Сначала скатайте шар, затем придавите его сверху ладонью, а после – сдавите пальцами с двух сторон. </vt:lpstr>
      <vt:lpstr>В более узкой части голубой детали вытяните уши – острые бугорки из пластилина. </vt:lpstr>
      <vt:lpstr>Наклейте две синие круглые лепешки, продавите каждую из них стекой. Вставьте в ямки полубусины. Блестящие глаза ночной птицы прорисованы. Ниже приклейте маленький оранжевый клюв. </vt:lpstr>
      <vt:lpstr>На груди у совы сделайте рисунок – наклейте маленькие синие капельки в несколько рядов в шахматном порядке. Также сделайте заготовки для крыльев и хвоста. Крылья можно сделать в виде продолговатых лепешек, а хвост в виде плоского треугольника. </vt:lpstr>
      <vt:lpstr>Приклейте по бокам от туловища крылья, разведите их в стороны. Стекой прорежьте отдельные перышки. То же самое сделайте с хвостом и приклейте его сзади. </vt:lpstr>
      <vt:lpstr>Из ярких оранжевых лепешек сделайте лапки. Прикрепите их впереди и стекой выделите пальцы. </vt:lpstr>
      <vt:lpstr>Милая и необычная совушка готова.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Мудрая сова</dc:title>
  <dc:creator>Пользователь Windows</dc:creator>
  <cp:lastModifiedBy>Пользователь Windows</cp:lastModifiedBy>
  <cp:revision>3</cp:revision>
  <dcterms:created xsi:type="dcterms:W3CDTF">2020-11-11T15:07:38Z</dcterms:created>
  <dcterms:modified xsi:type="dcterms:W3CDTF">2020-11-11T15:35:18Z</dcterms:modified>
</cp:coreProperties>
</file>