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83" r:id="rId2"/>
    <p:sldId id="285" r:id="rId3"/>
    <p:sldId id="307" r:id="rId4"/>
    <p:sldId id="287" r:id="rId5"/>
    <p:sldId id="294" r:id="rId6"/>
    <p:sldId id="291" r:id="rId7"/>
    <p:sldId id="306" r:id="rId8"/>
    <p:sldId id="299" r:id="rId9"/>
    <p:sldId id="290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99FF33"/>
    <a:srgbClr val="FF99CC"/>
    <a:srgbClr val="CC99FF"/>
    <a:srgbClr val="0033CC"/>
    <a:srgbClr val="66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81993C-C95A-4601-8C44-61C79F3A6A77}" type="datetimeFigureOut">
              <a:rPr lang="ru-RU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36FB6B3-4430-4F30-9C13-07669B6882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0AFD1F-C9F3-4430-853F-BD97144DEDAC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EDD1F-FF93-4DAC-9701-548EEAE2C6F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6946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013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829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8146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1753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2488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8ABFF3-48C4-4BE8-845B-C154D7E703A1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B4B51-88EF-4F15-935E-02650991CAB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2860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DD7850-18F4-4731-84D2-B6C8CCF90C7B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B67BA-B5AB-4C00-9699-20D1EA8CBC5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018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282074-AA1F-4CD6-8CC1-30C7A6221965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D302C-70DC-4642-9E19-BC86E7CFB93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282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B8A5D4-014E-4DA5-8A11-BDFD6A4A439D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911BB4-9D22-498A-B3E1-64C6AFF5733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4485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D07C23-141D-4F14-84B3-3431CBA2D85B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A81E4-CC22-44BC-9682-C21C66B2038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7778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455430-DA0B-4724-9C6E-C10B0387E53C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71C748-15CA-42D2-A6CC-60A37B04C42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071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4A135A-D4B6-49AB-A462-64AFFB8C1A28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139074-FBF3-4025-807D-68C29AC2B03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039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26D151-0801-4752-98CD-BE985BF1E442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8D114-4319-4CFA-9179-855FA0FA8F0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3716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9B0B-193E-4D46-BD81-6F88600FC32C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FCAADC-C78F-4064-90F0-12EEBF96122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325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A47CB8-5ED9-4B27-9423-3A5FFC2E5FC3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295677-88D9-44AD-ABE6-80BA5333D27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1098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104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9" y="332656"/>
            <a:ext cx="5688632" cy="1656184"/>
          </a:xfrm>
        </p:spPr>
        <p:txBody>
          <a:bodyPr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клуб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«Наш ребенок»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060848"/>
            <a:ext cx="6912768" cy="252028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</a:t>
            </a:r>
          </a:p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«Мультфильмы-</a:t>
            </a:r>
          </a:p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 или польза?»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5157192"/>
            <a:ext cx="3816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sz="2000" b="1" dirty="0" smtClean="0">
                <a:latin typeface="Monotype Corsiva" panose="03010101010201010101" pitchFamily="66" charset="0"/>
              </a:rPr>
              <a:t>Педагог-психолог МАДОУ «Детский </a:t>
            </a:r>
            <a:r>
              <a:rPr lang="ru-RU" altLang="ru-RU" sz="2000" b="1" dirty="0">
                <a:latin typeface="Monotype Corsiva" panose="03010101010201010101" pitchFamily="66" charset="0"/>
              </a:rPr>
              <a:t>сад № 6 « Светлячок»</a:t>
            </a:r>
          </a:p>
          <a:p>
            <a:pPr algn="r" eaLnBrk="1" hangingPunct="1"/>
            <a:r>
              <a:rPr lang="ru-RU" altLang="ru-RU" sz="2000" b="1" dirty="0">
                <a:latin typeface="Monotype Corsiva" panose="03010101010201010101" pitchFamily="66" charset="0"/>
              </a:rPr>
              <a:t>Поповой И.В</a:t>
            </a:r>
            <a:r>
              <a:rPr lang="ru-RU" altLang="ru-RU" sz="2000" dirty="0">
                <a:latin typeface="Monotype Corsiva" panose="03010101010201010101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311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64624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мы постараемся выяснить:</a:t>
            </a:r>
          </a:p>
          <a:p>
            <a:pPr algn="ctr"/>
            <a:r>
              <a:rPr lang="ru-RU" sz="4000" u="sng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1.Как мультики </a:t>
            </a:r>
            <a:r>
              <a:rPr lang="ru-RU" sz="40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влияют </a:t>
            </a:r>
            <a:r>
              <a:rPr lang="ru-RU" sz="4000" u="sng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0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психику </a:t>
            </a:r>
            <a:r>
              <a:rPr lang="ru-RU" sz="4000" u="sng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ребёнка?</a:t>
            </a:r>
            <a:endParaRPr lang="ru-RU" sz="40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u="sng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u="sng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2.Как правильно выбрать мультфильм для просмотра?</a:t>
            </a:r>
            <a:endParaRPr lang="ru-RU" sz="40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318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https://yandex.ru/video/preview/?filmId=14549358161410621308&amp;from=tabbar&amp;text=</a:t>
            </a:r>
            <a:r>
              <a:rPr lang="ru-RU" dirty="0" err="1"/>
              <a:t>современные+мультфилмы+московская+недел</a:t>
            </a:r>
            <a:r>
              <a:rPr lang="ru-RU" dirty="0"/>
              <a:t>&amp;</a:t>
            </a:r>
            <a:r>
              <a:rPr lang="en-US" dirty="0" err="1"/>
              <a:t>url</a:t>
            </a:r>
            <a:r>
              <a:rPr lang="en-US" dirty="0"/>
              <a:t>=http%3A%2F%2Fvk.com%2Fvideo159506355_162249692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32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jpeg" descr="ÐÐ°ÑÑÐ¸Ð½ÐºÐ¸ Ð¿Ð¾ Ð·Ð°Ð¿ÑÐ¾ÑÑ ÐÐ°ÑÐ° Ð¸ Ð¼ÐµÐ´Ð²ÐµÐ´Ñ Ð¼ÑÐ»ÑÑÑÐ¸Ð»ÑÐ¼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5576" y="548681"/>
            <a:ext cx="5904656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776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6.jpeg" descr="ÐÐ¾ÑÐ¾Ð¶ÐµÐµ Ð¸Ð·Ð¾Ð±ÑÐ°Ð¶ÐµÐ½Ð¸Ðµ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92696"/>
            <a:ext cx="820891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94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7416824" cy="46773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Реалистичные герои</a:t>
            </a:r>
          </a:p>
          <a:p>
            <a:pPr marL="0" indent="0" algn="just">
              <a:buNone/>
            </a:pPr>
            <a:r>
              <a:rPr lang="ru-RU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агрессии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называемые </a:t>
            </a:r>
            <a:r>
              <a:rPr lang="en-US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«быстрые» мультфильмы</a:t>
            </a:r>
          </a:p>
          <a:p>
            <a:pPr marL="0" indent="0" algn="just">
              <a:buNone/>
            </a:pPr>
            <a:r>
              <a:rPr lang="ru-RU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Присутствие морали</a:t>
            </a:r>
          </a:p>
        </p:txBody>
      </p:sp>
    </p:spTree>
    <p:extLst>
      <p:ext uri="{BB962C8B-B14F-4D97-AF65-F5344CB8AC3E}">
        <p14:creationId xmlns:p14="http://schemas.microsoft.com/office/powerpoint/2010/main" val="205914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6336704" cy="6366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05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сделать что бы убедиться в безопасности мультфильма?</a:t>
            </a:r>
          </a:p>
          <a:p>
            <a:pPr algn="ctr">
              <a:lnSpc>
                <a:spcPct val="107000"/>
              </a:lnSpc>
              <a:spcBef>
                <a:spcPts val="1050"/>
              </a:spcBef>
              <a:spcAft>
                <a:spcPts val="0"/>
              </a:spcAft>
            </a:pPr>
            <a:endParaRPr lang="ru-RU" sz="3200" b="1" i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05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Посмотрите мультик сами</a:t>
            </a:r>
          </a:p>
          <a:p>
            <a:pPr>
              <a:lnSpc>
                <a:spcPct val="107000"/>
              </a:lnSpc>
              <a:spcBef>
                <a:spcPts val="105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Нет бесконтрольному просмотру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2800" b="1" i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05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Ограничение времени</a:t>
            </a:r>
          </a:p>
          <a:p>
            <a:pPr>
              <a:lnSpc>
                <a:spcPct val="107000"/>
              </a:lnSpc>
              <a:spcBef>
                <a:spcPts val="105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Учитывайте возраст ребенка</a:t>
            </a:r>
          </a:p>
          <a:p>
            <a:pPr>
              <a:lnSpc>
                <a:spcPct val="107000"/>
              </a:lnSpc>
              <a:spcBef>
                <a:spcPts val="105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Не используйте мультфильмы, чтобы просто занять ребенка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997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79512" y="116632"/>
            <a:ext cx="8712968" cy="6624736"/>
            <a:chOff x="2569" y="196"/>
            <a:chExt cx="7201" cy="5400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9" y="196"/>
              <a:ext cx="7201" cy="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" y="458"/>
              <a:ext cx="1276" cy="1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4" y="458"/>
              <a:ext cx="1276" cy="2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5" y="401"/>
              <a:ext cx="2956" cy="2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0" y="2952"/>
              <a:ext cx="1438" cy="2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0" y="2839"/>
              <a:ext cx="1609" cy="2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9" y="3406"/>
              <a:ext cx="2011" cy="2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58219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6131690" cy="12241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СПАСИБО ЗА ВНИМАНИЕ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13" y="2060848"/>
            <a:ext cx="5832648" cy="41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8989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1094</TotalTime>
  <Words>111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Monotype Corsiva</vt:lpstr>
      <vt:lpstr>Times New Roman</vt:lpstr>
      <vt:lpstr>Trebuchet MS</vt:lpstr>
      <vt:lpstr>Wingdings 3</vt:lpstr>
      <vt:lpstr>Аспект</vt:lpstr>
      <vt:lpstr>Родительский клуб «Наш ребенок»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Кризис 3-х лет</dc:title>
  <dc:creator>Надежда</dc:creator>
  <cp:lastModifiedBy>user</cp:lastModifiedBy>
  <cp:revision>51</cp:revision>
  <dcterms:created xsi:type="dcterms:W3CDTF">2016-11-17T10:15:56Z</dcterms:created>
  <dcterms:modified xsi:type="dcterms:W3CDTF">2020-11-18T13:58:49Z</dcterms:modified>
</cp:coreProperties>
</file>