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833" autoAdjust="0"/>
  </p:normalViewPr>
  <p:slideViewPr>
    <p:cSldViewPr>
      <p:cViewPr varScale="1">
        <p:scale>
          <a:sx n="63" d="100"/>
          <a:sy n="63" d="100"/>
        </p:scale>
        <p:origin x="-159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E7617-8F81-421C-9769-2AA17663315C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6A8A73-F1C0-4483-9B67-76DAEEFED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698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A8A73-F1C0-4483-9B67-76DAEEFEDC6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828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9E61-A17F-429B-B883-B78603A5C590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44E1-0252-4E92-BEE8-091FB54DD2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9E61-A17F-429B-B883-B78603A5C590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44E1-0252-4E92-BEE8-091FB54DD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9E61-A17F-429B-B883-B78603A5C590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44E1-0252-4E92-BEE8-091FB54DD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9E61-A17F-429B-B883-B78603A5C590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44E1-0252-4E92-BEE8-091FB54DD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9E61-A17F-429B-B883-B78603A5C590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C6344E1-0252-4E92-BEE8-091FB54DD21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9E61-A17F-429B-B883-B78603A5C590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44E1-0252-4E92-BEE8-091FB54DD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9E61-A17F-429B-B883-B78603A5C590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44E1-0252-4E92-BEE8-091FB54DD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9E61-A17F-429B-B883-B78603A5C590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44E1-0252-4E92-BEE8-091FB54DD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9E61-A17F-429B-B883-B78603A5C590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44E1-0252-4E92-BEE8-091FB54DD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9E61-A17F-429B-B883-B78603A5C590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44E1-0252-4E92-BEE8-091FB54DD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C9E61-A17F-429B-B883-B78603A5C590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344E1-0252-4E92-BEE8-091FB54DD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3C9E61-A17F-429B-B883-B78603A5C590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6344E1-0252-4E92-BEE8-091FB54DD21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то хорошо или плохо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9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фото хорошо или плохо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848872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36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ото хорошо или плохо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57225"/>
            <a:ext cx="7620000" cy="554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05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фото хорошо или плохо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452438"/>
            <a:ext cx="11784632" cy="776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75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фото хорошо или плохо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5616624" cy="6048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15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фото хорошо или плохо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416824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66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фото хорошо или плохо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46408"/>
            <a:ext cx="7344816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82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фото хорошо или плохо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50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фото хорошо или плохо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488832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32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User\Desktop\фото хорошо или плохо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1940"/>
            <a:ext cx="6768752" cy="6741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6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</TotalTime>
  <Words>1</Words>
  <Application>Microsoft Office PowerPoint</Application>
  <PresentationFormat>Экран (4:3)</PresentationFormat>
  <Paragraphs>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2018-10-28T19:42:03Z</dcterms:created>
  <dcterms:modified xsi:type="dcterms:W3CDTF">2018-10-28T19:58:28Z</dcterms:modified>
</cp:coreProperties>
</file>