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FFFF"/>
    <a:srgbClr val="0000FF"/>
    <a:srgbClr val="660033"/>
    <a:srgbClr val="0080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109" d="100"/>
          <a:sy n="109" d="100"/>
        </p:scale>
        <p:origin x="-7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02AD3-360D-43EB-87CE-3A5336BD150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B5EB7-4B2C-4817-AA9C-5EE7D1E4C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7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0B5EB7-4B2C-4817-AA9C-5EE7D1E4C8F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385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>
                <a:lumMod val="31000"/>
                <a:lumOff val="69000"/>
              </a:srgbClr>
            </a:gs>
            <a:gs pos="21001">
              <a:srgbClr val="0819FB">
                <a:lumMod val="55000"/>
                <a:lumOff val="45000"/>
              </a:srgbClr>
            </a:gs>
            <a:gs pos="35001">
              <a:srgbClr val="1A8D48">
                <a:lumMod val="53000"/>
                <a:lumOff val="47000"/>
              </a:srgbClr>
            </a:gs>
            <a:gs pos="52000">
              <a:srgbClr val="FFFF00">
                <a:lumMod val="49000"/>
                <a:lumOff val="51000"/>
              </a:srgbClr>
            </a:gs>
            <a:gs pos="73000">
              <a:srgbClr val="EE3F17">
                <a:lumMod val="60000"/>
                <a:lumOff val="40000"/>
              </a:srgbClr>
            </a:gs>
            <a:gs pos="88000">
              <a:srgbClr val="E81766">
                <a:lumMod val="41000"/>
                <a:lumOff val="59000"/>
              </a:srgbClr>
            </a:gs>
            <a:gs pos="100000">
              <a:srgbClr val="A603AB">
                <a:lumMod val="57000"/>
                <a:lumOff val="4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259632" y="260647"/>
            <a:ext cx="6912768" cy="1466629"/>
          </a:xfrm>
          <a:prstGeom prst="roundRec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Сухарева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anose="030F0702030302020204" pitchFamily="66" charset="0"/>
              </a:rPr>
              <a:t>Наталья Тимофеевна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6032" y="1727277"/>
            <a:ext cx="7092006" cy="107721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П</a:t>
            </a:r>
            <a:r>
              <a:rPr lang="ru-RU" sz="2800" b="1" smtClean="0">
                <a:solidFill>
                  <a:srgbClr val="0000FF"/>
                </a:solidFill>
                <a:latin typeface="Comic Sans MS" panose="030F0702030302020204" pitchFamily="66" charset="0"/>
              </a:rPr>
              <a:t>едагог </a:t>
            </a:r>
            <a:r>
              <a:rPr lang="ru-RU" sz="28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– организатор онлайн-лагеря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«Страна детства»</a:t>
            </a:r>
            <a:endParaRPr lang="ru-RU" sz="36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2852936"/>
            <a:ext cx="59267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Я разная: веселая, смешная.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Могу грустить, шутить и песни петь.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Я по натуре очень заводная,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Могу я словом, взглядом обогреть.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Моя душа, как это солнце!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Иначе разве может быть?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Учителю, я знаю точно,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Без солнца в сердце не прожить!</a:t>
            </a:r>
            <a:endParaRPr lang="ru-RU" sz="2400" dirty="0">
              <a:solidFill>
                <a:srgbClr val="66FF33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" name="Рисунок 11"/>
          <p:cNvPicPr/>
          <p:nvPr/>
        </p:nvPicPr>
        <p:blipFill rotWithShape="1">
          <a:blip r:embed="rId3"/>
          <a:srcRect l="14582" t="9677" r="8409" b="41936"/>
          <a:stretch/>
        </p:blipFill>
        <p:spPr bwMode="auto">
          <a:xfrm>
            <a:off x="140526" y="2996951"/>
            <a:ext cx="3063322" cy="29029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0" name="Рисунок 9" descr="Красивые и прикольные картинки - солнышко (25 фото) • Прикольные картинки и  позитив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281" y="4240223"/>
            <a:ext cx="1731645" cy="14522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9420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64</Words>
  <Application>Microsoft Office PowerPoint</Application>
  <PresentationFormat>Экран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Сухарева Наталья Тимофеевна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Нефёдова Марина Владимировна -</dc:title>
  <dc:creator>Марина</dc:creator>
  <cp:lastModifiedBy>natasha</cp:lastModifiedBy>
  <cp:revision>11</cp:revision>
  <dcterms:created xsi:type="dcterms:W3CDTF">2020-10-22T17:22:00Z</dcterms:created>
  <dcterms:modified xsi:type="dcterms:W3CDTF">2020-10-25T13:00:09Z</dcterms:modified>
</cp:coreProperties>
</file>