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9" r:id="rId3"/>
    <p:sldId id="260" r:id="rId4"/>
    <p:sldId id="261" r:id="rId5"/>
    <p:sldId id="262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EB6925D2-A3ED-4175-B9F6-657B7BF6DF0F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12A23F4-E5DB-491B-9BA4-D733BFDDD8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25D2-A3ED-4175-B9F6-657B7BF6DF0F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23F4-E5DB-491B-9BA4-D733BFDDD8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25D2-A3ED-4175-B9F6-657B7BF6DF0F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23F4-E5DB-491B-9BA4-D733BFDDD8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25D2-A3ED-4175-B9F6-657B7BF6DF0F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23F4-E5DB-491B-9BA4-D733BFDDD8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25D2-A3ED-4175-B9F6-657B7BF6DF0F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23F4-E5DB-491B-9BA4-D733BFDDD8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25D2-A3ED-4175-B9F6-657B7BF6DF0F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23F4-E5DB-491B-9BA4-D733BFDDD8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25D2-A3ED-4175-B9F6-657B7BF6DF0F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23F4-E5DB-491B-9BA4-D733BFDDD8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25D2-A3ED-4175-B9F6-657B7BF6DF0F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23F4-E5DB-491B-9BA4-D733BFDDD8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25D2-A3ED-4175-B9F6-657B7BF6DF0F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23F4-E5DB-491B-9BA4-D733BFDDD8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EB6925D2-A3ED-4175-B9F6-657B7BF6DF0F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12A23F4-E5DB-491B-9BA4-D733BFDDD8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EB6925D2-A3ED-4175-B9F6-657B7BF6DF0F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12A23F4-E5DB-491B-9BA4-D733BFDDD8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EB6925D2-A3ED-4175-B9F6-657B7BF6DF0F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12A23F4-E5DB-491B-9BA4-D733BFDDD8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764704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</a:rPr>
              <a:t>Фотоотчет о проведении Всероссийского урока «</a:t>
            </a:r>
            <a:r>
              <a:rPr lang="ru-RU" sz="2400" b="1" i="1" dirty="0" err="1">
                <a:solidFill>
                  <a:srgbClr val="FF0000"/>
                </a:solidFill>
              </a:rPr>
              <a:t>Эколята</a:t>
            </a:r>
            <a:r>
              <a:rPr lang="ru-RU" sz="2400" b="1" i="1" dirty="0">
                <a:solidFill>
                  <a:srgbClr val="FF0000"/>
                </a:solidFill>
              </a:rPr>
              <a:t> – молодые защитники природы»</a:t>
            </a:r>
            <a:endParaRPr lang="ru-RU" sz="2400" dirty="0">
              <a:solidFill>
                <a:srgbClr val="FF0000"/>
              </a:solidFill>
            </a:endParaRPr>
          </a:p>
          <a:p>
            <a:pPr algn="ctr"/>
            <a:r>
              <a:rPr lang="ru-RU" sz="2400" b="1" i="1" dirty="0">
                <a:solidFill>
                  <a:srgbClr val="FF0000"/>
                </a:solidFill>
              </a:rPr>
              <a:t>на тему «Юные друзья леса»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Багетная рамка 2"/>
          <p:cNvSpPr/>
          <p:nvPr/>
        </p:nvSpPr>
        <p:spPr>
          <a:xfrm>
            <a:off x="2483768" y="2564904"/>
            <a:ext cx="4536504" cy="3312368"/>
          </a:xfrm>
          <a:prstGeom prst="bevel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xmlns:lc="http://schemas.openxmlformats.org/drawingml/2006/lockedCanvas" id="{F64D589B-990B-FA4D-A79A-264BA01A20A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996952"/>
            <a:ext cx="3672408" cy="2448272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="" xmlns:p14="http://schemas.microsoft.com/office/powerpoint/2010/main" val="313480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нутый угол 2"/>
          <p:cNvSpPr/>
          <p:nvPr/>
        </p:nvSpPr>
        <p:spPr>
          <a:xfrm>
            <a:off x="5220072" y="2117055"/>
            <a:ext cx="2880320" cy="3982322"/>
          </a:xfrm>
          <a:prstGeom prst="foldedCorner">
            <a:avLst/>
          </a:prstGeom>
          <a:solidFill>
            <a:srgbClr val="92D05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нутый угол 3"/>
          <p:cNvSpPr/>
          <p:nvPr/>
        </p:nvSpPr>
        <p:spPr>
          <a:xfrm>
            <a:off x="899592" y="747014"/>
            <a:ext cx="4176464" cy="3176736"/>
          </a:xfrm>
          <a:prstGeom prst="foldedCorner">
            <a:avLst/>
          </a:prstGeom>
          <a:solidFill>
            <a:srgbClr val="92D05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C:\Users\Администратор\Desktop\урок\20201118_091236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99592" y="980728"/>
            <a:ext cx="3986682" cy="2284725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</p:pic>
      <p:pic>
        <p:nvPicPr>
          <p:cNvPr id="6" name="Рисунок 5" descr="C:\Users\Администратор\Desktop\урок\20201118_100055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997298" y="2774180"/>
            <a:ext cx="3325868" cy="2448271"/>
          </a:xfrm>
          <a:prstGeom prst="rect">
            <a:avLst/>
          </a:prstGeom>
          <a:noFill/>
          <a:ln w="9525">
            <a:solidFill>
              <a:srgbClr val="C000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102544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764704"/>
            <a:ext cx="35223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«Правила поведения в лесу»</a:t>
            </a:r>
          </a:p>
        </p:txBody>
      </p:sp>
      <p:sp>
        <p:nvSpPr>
          <p:cNvPr id="6" name="Загнутый угол 5"/>
          <p:cNvSpPr/>
          <p:nvPr/>
        </p:nvSpPr>
        <p:spPr>
          <a:xfrm>
            <a:off x="4133935" y="2996952"/>
            <a:ext cx="4176464" cy="3176736"/>
          </a:xfrm>
          <a:prstGeom prst="foldedCorner">
            <a:avLst/>
          </a:prstGeom>
          <a:solidFill>
            <a:srgbClr val="92D05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нутый угол 6"/>
          <p:cNvSpPr/>
          <p:nvPr/>
        </p:nvSpPr>
        <p:spPr>
          <a:xfrm>
            <a:off x="827584" y="1154818"/>
            <a:ext cx="4176464" cy="3176736"/>
          </a:xfrm>
          <a:prstGeom prst="foldedCorner">
            <a:avLst/>
          </a:prstGeom>
          <a:solidFill>
            <a:srgbClr val="92D05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C:\Users\Администратор\Desktop\урок\20201118_092409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385963" y="3172149"/>
            <a:ext cx="3672408" cy="277823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8" name="Рисунок 7" descr="C:\Users\Администратор\Desktop\урок\20201118_091702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27204" y="1244288"/>
            <a:ext cx="3760820" cy="2760775"/>
          </a:xfrm>
          <a:prstGeom prst="rect">
            <a:avLst/>
          </a:prstGeom>
          <a:noFill/>
          <a:ln w="9525">
            <a:solidFill>
              <a:srgbClr val="C000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17827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620688"/>
            <a:ext cx="6624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Изготовление коллажа «Лес – наше богатство»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" name="Загнутый угол 3"/>
          <p:cNvSpPr/>
          <p:nvPr/>
        </p:nvSpPr>
        <p:spPr>
          <a:xfrm>
            <a:off x="827584" y="1408584"/>
            <a:ext cx="7200800" cy="4396680"/>
          </a:xfrm>
          <a:prstGeom prst="foldedCorner">
            <a:avLst/>
          </a:prstGeom>
          <a:solidFill>
            <a:srgbClr val="92D05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C:\Users\Администратор\Desktop\урок\20201118_095427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331640" y="1602013"/>
            <a:ext cx="6192688" cy="37444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48000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5127" y="764704"/>
            <a:ext cx="35042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Игра «Экологические знаки»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" name="Загнутый угол 3"/>
          <p:cNvSpPr/>
          <p:nvPr/>
        </p:nvSpPr>
        <p:spPr>
          <a:xfrm>
            <a:off x="1436507" y="1434658"/>
            <a:ext cx="6480720" cy="4252664"/>
          </a:xfrm>
          <a:prstGeom prst="foldedCorner">
            <a:avLst/>
          </a:prstGeom>
          <a:solidFill>
            <a:srgbClr val="92D05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C:\Users\Администратор\Desktop\урок\20201118_122239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619672" y="1628799"/>
            <a:ext cx="5904656" cy="3672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73296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нутый угол 1"/>
          <p:cNvSpPr/>
          <p:nvPr/>
        </p:nvSpPr>
        <p:spPr>
          <a:xfrm>
            <a:off x="3275856" y="1223762"/>
            <a:ext cx="2952328" cy="4725518"/>
          </a:xfrm>
          <a:prstGeom prst="foldedCorner">
            <a:avLst/>
          </a:prstGeom>
          <a:solidFill>
            <a:srgbClr val="92D050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C:\Users\Администратор\Desktop\урок\20201118_095216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27783" y="2327771"/>
            <a:ext cx="4248472" cy="238821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763688" y="764704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Изготовление плаката «Природа – наш дом»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221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38</TotalTime>
  <Words>38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Кнопка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Пользователь</cp:lastModifiedBy>
  <cp:revision>9</cp:revision>
  <dcterms:created xsi:type="dcterms:W3CDTF">2020-11-17T19:58:00Z</dcterms:created>
  <dcterms:modified xsi:type="dcterms:W3CDTF">2020-11-18T12:55:31Z</dcterms:modified>
</cp:coreProperties>
</file>