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5" r:id="rId6"/>
    <p:sldMasterId id="2147483751" r:id="rId7"/>
    <p:sldMasterId id="2147483764" r:id="rId8"/>
    <p:sldMasterId id="2147483777" r:id="rId9"/>
    <p:sldMasterId id="2147483790" r:id="rId10"/>
  </p:sldMasterIdLst>
  <p:sldIdLst>
    <p:sldId id="257" r:id="rId11"/>
    <p:sldId id="259" r:id="rId12"/>
    <p:sldId id="260" r:id="rId13"/>
    <p:sldId id="261" r:id="rId14"/>
    <p:sldId id="262" r:id="rId15"/>
    <p:sldId id="263" r:id="rId16"/>
    <p:sldId id="265" r:id="rId17"/>
    <p:sldId id="266" r:id="rId18"/>
    <p:sldId id="267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4" y="221"/>
              <a:ext cx="1860" cy="3633"/>
              <a:chOff x="3002" y="763"/>
              <a:chExt cx="1860" cy="3633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29" y="762"/>
                <a:ext cx="1333" cy="1485"/>
              </a:xfrm>
              <a:custGeom>
                <a:avLst/>
                <a:gdLst>
                  <a:gd name="T0" fmla="*/ 405 w 596"/>
                  <a:gd name="T1" fmla="*/ 9149 h 666"/>
                  <a:gd name="T2" fmla="*/ 145 w 596"/>
                  <a:gd name="T3" fmla="*/ 8426 h 666"/>
                  <a:gd name="T4" fmla="*/ 0 w 596"/>
                  <a:gd name="T5" fmla="*/ 7140 h 666"/>
                  <a:gd name="T6" fmla="*/ 101 w 596"/>
                  <a:gd name="T7" fmla="*/ 5490 h 666"/>
                  <a:gd name="T8" fmla="*/ 626 w 596"/>
                  <a:gd name="T9" fmla="*/ 3735 h 666"/>
                  <a:gd name="T10" fmla="*/ 1720 w 596"/>
                  <a:gd name="T11" fmla="*/ 2074 h 666"/>
                  <a:gd name="T12" fmla="*/ 3556 w 596"/>
                  <a:gd name="T13" fmla="*/ 765 h 666"/>
                  <a:gd name="T14" fmla="*/ 6177 w 596"/>
                  <a:gd name="T15" fmla="*/ 45 h 666"/>
                  <a:gd name="T16" fmla="*/ 9510 w 596"/>
                  <a:gd name="T17" fmla="*/ 223 h 666"/>
                  <a:gd name="T18" fmla="*/ 12116 w 596"/>
                  <a:gd name="T19" fmla="*/ 1686 h 666"/>
                  <a:gd name="T20" fmla="*/ 13862 w 596"/>
                  <a:gd name="T21" fmla="*/ 4083 h 666"/>
                  <a:gd name="T22" fmla="*/ 14793 w 596"/>
                  <a:gd name="T23" fmla="*/ 7015 h 666"/>
                  <a:gd name="T24" fmla="*/ 14891 w 596"/>
                  <a:gd name="T25" fmla="*/ 10112 h 666"/>
                  <a:gd name="T26" fmla="*/ 14166 w 596"/>
                  <a:gd name="T27" fmla="*/ 12981 h 666"/>
                  <a:gd name="T28" fmla="*/ 12686 w 596"/>
                  <a:gd name="T29" fmla="*/ 15198 h 666"/>
                  <a:gd name="T30" fmla="*/ 10440 w 596"/>
                  <a:gd name="T31" fmla="*/ 16386 h 666"/>
                  <a:gd name="T32" fmla="*/ 9734 w 596"/>
                  <a:gd name="T33" fmla="*/ 16281 h 666"/>
                  <a:gd name="T34" fmla="*/ 11031 w 596"/>
                  <a:gd name="T35" fmla="*/ 15254 h 666"/>
                  <a:gd name="T36" fmla="*/ 12060 w 596"/>
                  <a:gd name="T37" fmla="*/ 13448 h 666"/>
                  <a:gd name="T38" fmla="*/ 12731 w 596"/>
                  <a:gd name="T39" fmla="*/ 11216 h 666"/>
                  <a:gd name="T40" fmla="*/ 13010 w 596"/>
                  <a:gd name="T41" fmla="*/ 8781 h 666"/>
                  <a:gd name="T42" fmla="*/ 12865 w 596"/>
                  <a:gd name="T43" fmla="*/ 6375 h 666"/>
                  <a:gd name="T44" fmla="*/ 12140 w 596"/>
                  <a:gd name="T45" fmla="*/ 4301 h 666"/>
                  <a:gd name="T46" fmla="*/ 10830 w 596"/>
                  <a:gd name="T47" fmla="*/ 2769 h 666"/>
                  <a:gd name="T48" fmla="*/ 8539 w 596"/>
                  <a:gd name="T49" fmla="*/ 1848 h 666"/>
                  <a:gd name="T50" fmla="*/ 6153 w 596"/>
                  <a:gd name="T51" fmla="*/ 1507 h 666"/>
                  <a:gd name="T52" fmla="*/ 4352 w 596"/>
                  <a:gd name="T53" fmla="*/ 1750 h 666"/>
                  <a:gd name="T54" fmla="*/ 3031 w 596"/>
                  <a:gd name="T55" fmla="*/ 2495 h 666"/>
                  <a:gd name="T56" fmla="*/ 2100 w 596"/>
                  <a:gd name="T57" fmla="*/ 3679 h 666"/>
                  <a:gd name="T58" fmla="*/ 1420 w 596"/>
                  <a:gd name="T59" fmla="*/ 5086 h 666"/>
                  <a:gd name="T60" fmla="*/ 995 w 596"/>
                  <a:gd name="T61" fmla="*/ 6716 h 666"/>
                  <a:gd name="T62" fmla="*/ 705 w 596"/>
                  <a:gd name="T63" fmla="*/ 8382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7" y="1798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627 h 237"/>
                  <a:gd name="T4" fmla="*/ 80 w 257"/>
                  <a:gd name="T5" fmla="*/ 1259 h 237"/>
                  <a:gd name="T6" fmla="*/ 142 w 257"/>
                  <a:gd name="T7" fmla="*/ 1887 h 237"/>
                  <a:gd name="T8" fmla="*/ 262 w 257"/>
                  <a:gd name="T9" fmla="*/ 2476 h 237"/>
                  <a:gd name="T10" fmla="*/ 440 w 257"/>
                  <a:gd name="T11" fmla="*/ 3002 h 237"/>
                  <a:gd name="T12" fmla="*/ 655 w 257"/>
                  <a:gd name="T13" fmla="*/ 3553 h 237"/>
                  <a:gd name="T14" fmla="*/ 922 w 257"/>
                  <a:gd name="T15" fmla="*/ 4062 h 237"/>
                  <a:gd name="T16" fmla="*/ 1240 w 257"/>
                  <a:gd name="T17" fmla="*/ 4488 h 237"/>
                  <a:gd name="T18" fmla="*/ 1633 w 257"/>
                  <a:gd name="T19" fmla="*/ 4893 h 237"/>
                  <a:gd name="T20" fmla="*/ 2093 w 257"/>
                  <a:gd name="T21" fmla="*/ 5241 h 237"/>
                  <a:gd name="T22" fmla="*/ 2586 w 257"/>
                  <a:gd name="T23" fmla="*/ 5523 h 237"/>
                  <a:gd name="T24" fmla="*/ 3193 w 257"/>
                  <a:gd name="T25" fmla="*/ 5747 h 237"/>
                  <a:gd name="T26" fmla="*/ 3850 w 257"/>
                  <a:gd name="T27" fmla="*/ 5893 h 237"/>
                  <a:gd name="T28" fmla="*/ 4586 w 257"/>
                  <a:gd name="T29" fmla="*/ 5973 h 237"/>
                  <a:gd name="T30" fmla="*/ 5361 w 257"/>
                  <a:gd name="T31" fmla="*/ 5949 h 237"/>
                  <a:gd name="T32" fmla="*/ 6263 w 257"/>
                  <a:gd name="T33" fmla="*/ 5848 h 237"/>
                  <a:gd name="T34" fmla="*/ 5459 w 257"/>
                  <a:gd name="T35" fmla="*/ 5722 h 237"/>
                  <a:gd name="T36" fmla="*/ 4748 w 257"/>
                  <a:gd name="T37" fmla="*/ 5547 h 237"/>
                  <a:gd name="T38" fmla="*/ 4146 w 257"/>
                  <a:gd name="T39" fmla="*/ 5341 h 237"/>
                  <a:gd name="T40" fmla="*/ 3608 w 257"/>
                  <a:gd name="T41" fmla="*/ 5140 h 237"/>
                  <a:gd name="T42" fmla="*/ 3115 w 257"/>
                  <a:gd name="T43" fmla="*/ 4860 h 237"/>
                  <a:gd name="T44" fmla="*/ 2731 w 257"/>
                  <a:gd name="T45" fmla="*/ 4589 h 237"/>
                  <a:gd name="T46" fmla="*/ 2368 w 257"/>
                  <a:gd name="T47" fmla="*/ 4261 h 237"/>
                  <a:gd name="T48" fmla="*/ 2048 w 257"/>
                  <a:gd name="T49" fmla="*/ 3901 h 237"/>
                  <a:gd name="T50" fmla="*/ 1753 w 257"/>
                  <a:gd name="T51" fmla="*/ 3553 h 237"/>
                  <a:gd name="T52" fmla="*/ 1491 w 257"/>
                  <a:gd name="T53" fmla="*/ 3148 h 237"/>
                  <a:gd name="T54" fmla="*/ 1273 w 257"/>
                  <a:gd name="T55" fmla="*/ 2700 h 237"/>
                  <a:gd name="T56" fmla="*/ 1051 w 257"/>
                  <a:gd name="T57" fmla="*/ 2214 h 237"/>
                  <a:gd name="T58" fmla="*/ 800 w 257"/>
                  <a:gd name="T59" fmla="*/ 1741 h 237"/>
                  <a:gd name="T60" fmla="*/ 558 w 257"/>
                  <a:gd name="T61" fmla="*/ 1181 h 237"/>
                  <a:gd name="T62" fmla="*/ 295 w 257"/>
                  <a:gd name="T63" fmla="*/ 607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3" y="2151"/>
                <a:ext cx="277" cy="249"/>
              </a:xfrm>
              <a:custGeom>
                <a:avLst/>
                <a:gdLst>
                  <a:gd name="T0" fmla="*/ 1917 w 124"/>
                  <a:gd name="T1" fmla="*/ 0 h 110"/>
                  <a:gd name="T2" fmla="*/ 3089 w 124"/>
                  <a:gd name="T3" fmla="*/ 2830 h 110"/>
                  <a:gd name="T4" fmla="*/ 2989 w 124"/>
                  <a:gd name="T5" fmla="*/ 2807 h 110"/>
                  <a:gd name="T6" fmla="*/ 2665 w 124"/>
                  <a:gd name="T7" fmla="*/ 2762 h 110"/>
                  <a:gd name="T8" fmla="*/ 2220 w 124"/>
                  <a:gd name="T9" fmla="*/ 2655 h 110"/>
                  <a:gd name="T10" fmla="*/ 1698 w 124"/>
                  <a:gd name="T11" fmla="*/ 2599 h 110"/>
                  <a:gd name="T12" fmla="*/ 1128 w 124"/>
                  <a:gd name="T13" fmla="*/ 2551 h 110"/>
                  <a:gd name="T14" fmla="*/ 623 w 124"/>
                  <a:gd name="T15" fmla="*/ 2578 h 110"/>
                  <a:gd name="T16" fmla="*/ 226 w 124"/>
                  <a:gd name="T17" fmla="*/ 2680 h 110"/>
                  <a:gd name="T18" fmla="*/ 0 w 124"/>
                  <a:gd name="T19" fmla="*/ 2891 h 110"/>
                  <a:gd name="T20" fmla="*/ 101 w 124"/>
                  <a:gd name="T21" fmla="*/ 2578 h 110"/>
                  <a:gd name="T22" fmla="*/ 199 w 124"/>
                  <a:gd name="T23" fmla="*/ 2332 h 110"/>
                  <a:gd name="T24" fmla="*/ 400 w 124"/>
                  <a:gd name="T25" fmla="*/ 2157 h 110"/>
                  <a:gd name="T26" fmla="*/ 623 w 124"/>
                  <a:gd name="T27" fmla="*/ 1994 h 110"/>
                  <a:gd name="T28" fmla="*/ 894 w 124"/>
                  <a:gd name="T29" fmla="*/ 1890 h 110"/>
                  <a:gd name="T30" fmla="*/ 1173 w 124"/>
                  <a:gd name="T31" fmla="*/ 1865 h 110"/>
                  <a:gd name="T32" fmla="*/ 1472 w 124"/>
                  <a:gd name="T33" fmla="*/ 1865 h 110"/>
                  <a:gd name="T34" fmla="*/ 1796 w 124"/>
                  <a:gd name="T35" fmla="*/ 1947 h 110"/>
                  <a:gd name="T36" fmla="*/ 1816 w 124"/>
                  <a:gd name="T37" fmla="*/ 1865 h 110"/>
                  <a:gd name="T38" fmla="*/ 1736 w 124"/>
                  <a:gd name="T39" fmla="*/ 1471 h 110"/>
                  <a:gd name="T40" fmla="*/ 1671 w 124"/>
                  <a:gd name="T41" fmla="*/ 998 h 110"/>
                  <a:gd name="T42" fmla="*/ 1617 w 124"/>
                  <a:gd name="T43" fmla="*/ 790 h 110"/>
                  <a:gd name="T44" fmla="*/ 1573 w 124"/>
                  <a:gd name="T45" fmla="*/ 790 h 110"/>
                  <a:gd name="T46" fmla="*/ 1517 w 124"/>
                  <a:gd name="T47" fmla="*/ 763 h 110"/>
                  <a:gd name="T48" fmla="*/ 1472 w 124"/>
                  <a:gd name="T49" fmla="*/ 686 h 110"/>
                  <a:gd name="T50" fmla="*/ 1416 w 124"/>
                  <a:gd name="T51" fmla="*/ 604 h 110"/>
                  <a:gd name="T52" fmla="*/ 1416 w 124"/>
                  <a:gd name="T53" fmla="*/ 498 h 110"/>
                  <a:gd name="T54" fmla="*/ 1472 w 124"/>
                  <a:gd name="T55" fmla="*/ 369 h 110"/>
                  <a:gd name="T56" fmla="*/ 1637 w 124"/>
                  <a:gd name="T57" fmla="*/ 211 h 110"/>
                  <a:gd name="T58" fmla="*/ 1917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4" y="961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26 w 109"/>
                  <a:gd name="T3" fmla="*/ 20 h 156"/>
                  <a:gd name="T4" fmla="*/ 454 w 109"/>
                  <a:gd name="T5" fmla="*/ 118 h 156"/>
                  <a:gd name="T6" fmla="*/ 944 w 109"/>
                  <a:gd name="T7" fmla="*/ 296 h 156"/>
                  <a:gd name="T8" fmla="*/ 1474 w 109"/>
                  <a:gd name="T9" fmla="*/ 583 h 156"/>
                  <a:gd name="T10" fmla="*/ 1985 w 109"/>
                  <a:gd name="T11" fmla="*/ 1079 h 156"/>
                  <a:gd name="T12" fmla="*/ 2454 w 109"/>
                  <a:gd name="T13" fmla="*/ 1737 h 156"/>
                  <a:gd name="T14" fmla="*/ 2738 w 109"/>
                  <a:gd name="T15" fmla="*/ 2643 h 156"/>
                  <a:gd name="T16" fmla="*/ 2783 w 109"/>
                  <a:gd name="T17" fmla="*/ 3819 h 156"/>
                  <a:gd name="T18" fmla="*/ 2677 w 109"/>
                  <a:gd name="T19" fmla="*/ 3819 h 156"/>
                  <a:gd name="T20" fmla="*/ 2531 w 109"/>
                  <a:gd name="T21" fmla="*/ 3819 h 156"/>
                  <a:gd name="T22" fmla="*/ 2374 w 109"/>
                  <a:gd name="T23" fmla="*/ 3819 h 156"/>
                  <a:gd name="T24" fmla="*/ 2227 w 109"/>
                  <a:gd name="T25" fmla="*/ 3775 h 156"/>
                  <a:gd name="T26" fmla="*/ 2066 w 109"/>
                  <a:gd name="T27" fmla="*/ 3741 h 156"/>
                  <a:gd name="T28" fmla="*/ 1884 w 109"/>
                  <a:gd name="T29" fmla="*/ 3677 h 156"/>
                  <a:gd name="T30" fmla="*/ 1681 w 109"/>
                  <a:gd name="T31" fmla="*/ 3552 h 156"/>
                  <a:gd name="T32" fmla="*/ 1474 w 109"/>
                  <a:gd name="T33" fmla="*/ 3399 h 156"/>
                  <a:gd name="T34" fmla="*/ 1349 w 109"/>
                  <a:gd name="T35" fmla="*/ 3083 h 156"/>
                  <a:gd name="T36" fmla="*/ 1349 w 109"/>
                  <a:gd name="T37" fmla="*/ 2716 h 156"/>
                  <a:gd name="T38" fmla="*/ 1430 w 109"/>
                  <a:gd name="T39" fmla="*/ 2356 h 156"/>
                  <a:gd name="T40" fmla="*/ 1510 w 109"/>
                  <a:gd name="T41" fmla="*/ 1960 h 156"/>
                  <a:gd name="T42" fmla="*/ 1430 w 109"/>
                  <a:gd name="T43" fmla="*/ 1519 h 156"/>
                  <a:gd name="T44" fmla="*/ 1227 w 109"/>
                  <a:gd name="T45" fmla="*/ 1059 h 156"/>
                  <a:gd name="T46" fmla="*/ 793 w 109"/>
                  <a:gd name="T47" fmla="*/ 558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33" y="2198"/>
                <a:ext cx="103" cy="209"/>
              </a:xfrm>
              <a:custGeom>
                <a:avLst/>
                <a:gdLst>
                  <a:gd name="T0" fmla="*/ 777 w 46"/>
                  <a:gd name="T1" fmla="*/ 0 h 94"/>
                  <a:gd name="T2" fmla="*/ 506 w 46"/>
                  <a:gd name="T3" fmla="*/ 925 h 94"/>
                  <a:gd name="T4" fmla="*/ 381 w 46"/>
                  <a:gd name="T5" fmla="*/ 1519 h 94"/>
                  <a:gd name="T6" fmla="*/ 280 w 46"/>
                  <a:gd name="T7" fmla="*/ 1932 h 94"/>
                  <a:gd name="T8" fmla="*/ 0 w 46"/>
                  <a:gd name="T9" fmla="*/ 2299 h 94"/>
                  <a:gd name="T10" fmla="*/ 300 w 46"/>
                  <a:gd name="T11" fmla="*/ 2154 h 94"/>
                  <a:gd name="T12" fmla="*/ 582 w 46"/>
                  <a:gd name="T13" fmla="*/ 1957 h 94"/>
                  <a:gd name="T14" fmla="*/ 808 w 46"/>
                  <a:gd name="T15" fmla="*/ 1681 h 94"/>
                  <a:gd name="T16" fmla="*/ 1012 w 46"/>
                  <a:gd name="T17" fmla="*/ 1394 h 94"/>
                  <a:gd name="T18" fmla="*/ 1133 w 46"/>
                  <a:gd name="T19" fmla="*/ 1078 h 94"/>
                  <a:gd name="T20" fmla="*/ 1158 w 46"/>
                  <a:gd name="T21" fmla="*/ 736 h 94"/>
                  <a:gd name="T22" fmla="*/ 1052 w 46"/>
                  <a:gd name="T23" fmla="*/ 360 h 94"/>
                  <a:gd name="T24" fmla="*/ 77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7" y="1313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0 w 54"/>
                  <a:gd name="T3" fmla="*/ 25 h 40"/>
                  <a:gd name="T4" fmla="*/ 142 w 54"/>
                  <a:gd name="T5" fmla="*/ 81 h 40"/>
                  <a:gd name="T6" fmla="*/ 316 w 54"/>
                  <a:gd name="T7" fmla="*/ 207 h 40"/>
                  <a:gd name="T8" fmla="*/ 513 w 54"/>
                  <a:gd name="T9" fmla="*/ 308 h 40"/>
                  <a:gd name="T10" fmla="*/ 702 w 54"/>
                  <a:gd name="T11" fmla="*/ 389 h 40"/>
                  <a:gd name="T12" fmla="*/ 924 w 54"/>
                  <a:gd name="T13" fmla="*/ 437 h 40"/>
                  <a:gd name="T14" fmla="*/ 1120 w 54"/>
                  <a:gd name="T15" fmla="*/ 466 h 40"/>
                  <a:gd name="T16" fmla="*/ 1318 w 54"/>
                  <a:gd name="T17" fmla="*/ 410 h 40"/>
                  <a:gd name="T18" fmla="*/ 1293 w 54"/>
                  <a:gd name="T19" fmla="*/ 639 h 40"/>
                  <a:gd name="T20" fmla="*/ 1220 w 54"/>
                  <a:gd name="T21" fmla="*/ 846 h 40"/>
                  <a:gd name="T22" fmla="*/ 1076 w 54"/>
                  <a:gd name="T23" fmla="*/ 983 h 40"/>
                  <a:gd name="T24" fmla="*/ 898 w 54"/>
                  <a:gd name="T25" fmla="*/ 1028 h 40"/>
                  <a:gd name="T26" fmla="*/ 682 w 54"/>
                  <a:gd name="T27" fmla="*/ 1004 h 40"/>
                  <a:gd name="T28" fmla="*/ 460 w 54"/>
                  <a:gd name="T29" fmla="*/ 821 h 40"/>
                  <a:gd name="T30" fmla="*/ 242 w 54"/>
                  <a:gd name="T31" fmla="*/ 511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1" y="2337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42 w 149"/>
                  <a:gd name="T3" fmla="*/ 453 h 704"/>
                  <a:gd name="T4" fmla="*/ 383 w 149"/>
                  <a:gd name="T5" fmla="*/ 1027 h 704"/>
                  <a:gd name="T6" fmla="*/ 671 w 149"/>
                  <a:gd name="T7" fmla="*/ 1755 h 704"/>
                  <a:gd name="T8" fmla="*/ 990 w 149"/>
                  <a:gd name="T9" fmla="*/ 2702 h 704"/>
                  <a:gd name="T10" fmla="*/ 1389 w 149"/>
                  <a:gd name="T11" fmla="*/ 3875 h 704"/>
                  <a:gd name="T12" fmla="*/ 1761 w 149"/>
                  <a:gd name="T13" fmla="*/ 5133 h 704"/>
                  <a:gd name="T14" fmla="*/ 2120 w 149"/>
                  <a:gd name="T15" fmla="*/ 6578 h 704"/>
                  <a:gd name="T16" fmla="*/ 2399 w 149"/>
                  <a:gd name="T17" fmla="*/ 8254 h 704"/>
                  <a:gd name="T18" fmla="*/ 2693 w 149"/>
                  <a:gd name="T19" fmla="*/ 10035 h 704"/>
                  <a:gd name="T20" fmla="*/ 2888 w 149"/>
                  <a:gd name="T21" fmla="*/ 12088 h 704"/>
                  <a:gd name="T22" fmla="*/ 2988 w 149"/>
                  <a:gd name="T23" fmla="*/ 14337 h 704"/>
                  <a:gd name="T24" fmla="*/ 3032 w 149"/>
                  <a:gd name="T25" fmla="*/ 16688 h 704"/>
                  <a:gd name="T26" fmla="*/ 2888 w 149"/>
                  <a:gd name="T27" fmla="*/ 19315 h 704"/>
                  <a:gd name="T28" fmla="*/ 2620 w 149"/>
                  <a:gd name="T29" fmla="*/ 22096 h 704"/>
                  <a:gd name="T30" fmla="*/ 2217 w 149"/>
                  <a:gd name="T31" fmla="*/ 25021 h 704"/>
                  <a:gd name="T32" fmla="*/ 1608 w 149"/>
                  <a:gd name="T33" fmla="*/ 28244 h 704"/>
                  <a:gd name="T34" fmla="*/ 932 w 149"/>
                  <a:gd name="T35" fmla="*/ 31897 h 704"/>
                  <a:gd name="T36" fmla="*/ 509 w 149"/>
                  <a:gd name="T37" fmla="*/ 35278 h 704"/>
                  <a:gd name="T38" fmla="*/ 241 w 149"/>
                  <a:gd name="T39" fmla="*/ 38399 h 704"/>
                  <a:gd name="T40" fmla="*/ 142 w 149"/>
                  <a:gd name="T41" fmla="*/ 41402 h 704"/>
                  <a:gd name="T42" fmla="*/ 142 w 149"/>
                  <a:gd name="T43" fmla="*/ 44257 h 704"/>
                  <a:gd name="T44" fmla="*/ 197 w 149"/>
                  <a:gd name="T45" fmla="*/ 46910 h 704"/>
                  <a:gd name="T46" fmla="*/ 295 w 149"/>
                  <a:gd name="T47" fmla="*/ 49238 h 704"/>
                  <a:gd name="T48" fmla="*/ 339 w 149"/>
                  <a:gd name="T49" fmla="*/ 51513 h 704"/>
                  <a:gd name="T50" fmla="*/ 990 w 149"/>
                  <a:gd name="T51" fmla="*/ 50340 h 704"/>
                  <a:gd name="T52" fmla="*/ 932 w 149"/>
                  <a:gd name="T53" fmla="*/ 49758 h 704"/>
                  <a:gd name="T54" fmla="*/ 868 w 149"/>
                  <a:gd name="T55" fmla="*/ 48082 h 704"/>
                  <a:gd name="T56" fmla="*/ 795 w 149"/>
                  <a:gd name="T57" fmla="*/ 45506 h 704"/>
                  <a:gd name="T58" fmla="*/ 848 w 149"/>
                  <a:gd name="T59" fmla="*/ 42078 h 704"/>
                  <a:gd name="T60" fmla="*/ 990 w 149"/>
                  <a:gd name="T61" fmla="*/ 37980 h 704"/>
                  <a:gd name="T62" fmla="*/ 1389 w 149"/>
                  <a:gd name="T63" fmla="*/ 33301 h 704"/>
                  <a:gd name="T64" fmla="*/ 2064 w 149"/>
                  <a:gd name="T65" fmla="*/ 28244 h 704"/>
                  <a:gd name="T66" fmla="*/ 3105 w 149"/>
                  <a:gd name="T67" fmla="*/ 22892 h 704"/>
                  <a:gd name="T68" fmla="*/ 3444 w 149"/>
                  <a:gd name="T69" fmla="*/ 20417 h 704"/>
                  <a:gd name="T70" fmla="*/ 3586 w 149"/>
                  <a:gd name="T71" fmla="*/ 17186 h 704"/>
                  <a:gd name="T72" fmla="*/ 3468 w 149"/>
                  <a:gd name="T73" fmla="*/ 13457 h 704"/>
                  <a:gd name="T74" fmla="*/ 3149 w 149"/>
                  <a:gd name="T75" fmla="*/ 9804 h 704"/>
                  <a:gd name="T76" fmla="*/ 2620 w 149"/>
                  <a:gd name="T77" fmla="*/ 6227 h 704"/>
                  <a:gd name="T78" fmla="*/ 1942 w 149"/>
                  <a:gd name="T79" fmla="*/ 3226 h 704"/>
                  <a:gd name="T80" fmla="*/ 1054 w 149"/>
                  <a:gd name="T81" fmla="*/ 1027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3808 w 128"/>
                <a:gd name="T1" fmla="*/ 0 h 217"/>
                <a:gd name="T2" fmla="*/ 4260 w 128"/>
                <a:gd name="T3" fmla="*/ 724 h 217"/>
                <a:gd name="T4" fmla="*/ 4661 w 128"/>
                <a:gd name="T5" fmla="*/ 2165 h 217"/>
                <a:gd name="T6" fmla="*/ 4979 w 128"/>
                <a:gd name="T7" fmla="*/ 4017 h 217"/>
                <a:gd name="T8" fmla="*/ 5191 w 128"/>
                <a:gd name="T9" fmla="*/ 6236 h 217"/>
                <a:gd name="T10" fmla="*/ 5145 w 128"/>
                <a:gd name="T11" fmla="*/ 8883 h 217"/>
                <a:gd name="T12" fmla="*/ 4706 w 128"/>
                <a:gd name="T13" fmla="*/ 11610 h 217"/>
                <a:gd name="T14" fmla="*/ 3808 w 128"/>
                <a:gd name="T15" fmla="*/ 14472 h 217"/>
                <a:gd name="T16" fmla="*/ 2425 w 128"/>
                <a:gd name="T17" fmla="*/ 17361 h 217"/>
                <a:gd name="T18" fmla="*/ 1994 w 128"/>
                <a:gd name="T19" fmla="*/ 17038 h 217"/>
                <a:gd name="T20" fmla="*/ 1542 w 128"/>
                <a:gd name="T21" fmla="*/ 16799 h 217"/>
                <a:gd name="T22" fmla="*/ 1062 w 128"/>
                <a:gd name="T23" fmla="*/ 16395 h 217"/>
                <a:gd name="T24" fmla="*/ 643 w 128"/>
                <a:gd name="T25" fmla="*/ 16072 h 217"/>
                <a:gd name="T26" fmla="*/ 318 w 128"/>
                <a:gd name="T27" fmla="*/ 15681 h 217"/>
                <a:gd name="T28" fmla="*/ 83 w 128"/>
                <a:gd name="T29" fmla="*/ 15196 h 217"/>
                <a:gd name="T30" fmla="*/ 0 w 128"/>
                <a:gd name="T31" fmla="*/ 14634 h 217"/>
                <a:gd name="T32" fmla="*/ 50 w 128"/>
                <a:gd name="T33" fmla="*/ 14230 h 217"/>
                <a:gd name="T34" fmla="*/ 527 w 128"/>
                <a:gd name="T35" fmla="*/ 13668 h 217"/>
                <a:gd name="T36" fmla="*/ 1171 w 128"/>
                <a:gd name="T37" fmla="*/ 12899 h 217"/>
                <a:gd name="T38" fmla="*/ 1865 w 128"/>
                <a:gd name="T39" fmla="*/ 12014 h 217"/>
                <a:gd name="T40" fmla="*/ 2554 w 128"/>
                <a:gd name="T41" fmla="*/ 10725 h 217"/>
                <a:gd name="T42" fmla="*/ 3197 w 128"/>
                <a:gd name="T43" fmla="*/ 8963 h 217"/>
                <a:gd name="T44" fmla="*/ 3694 w 128"/>
                <a:gd name="T45" fmla="*/ 6637 h 217"/>
                <a:gd name="T46" fmla="*/ 3934 w 128"/>
                <a:gd name="T47" fmla="*/ 3694 h 217"/>
                <a:gd name="T48" fmla="*/ 3808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6290 w 117"/>
                <a:gd name="T1" fmla="*/ 0 h 132"/>
                <a:gd name="T2" fmla="*/ 0 w 117"/>
                <a:gd name="T3" fmla="*/ 3817 h 132"/>
                <a:gd name="T4" fmla="*/ 248 w 117"/>
                <a:gd name="T5" fmla="*/ 3955 h 132"/>
                <a:gd name="T6" fmla="*/ 1162 w 117"/>
                <a:gd name="T7" fmla="*/ 4436 h 132"/>
                <a:gd name="T8" fmla="*/ 2436 w 117"/>
                <a:gd name="T9" fmla="*/ 5512 h 132"/>
                <a:gd name="T10" fmla="*/ 3855 w 117"/>
                <a:gd name="T11" fmla="*/ 7167 h 132"/>
                <a:gd name="T12" fmla="*/ 5540 w 117"/>
                <a:gd name="T13" fmla="*/ 9466 h 132"/>
                <a:gd name="T14" fmla="*/ 7041 w 117"/>
                <a:gd name="T15" fmla="*/ 12208 h 132"/>
                <a:gd name="T16" fmla="*/ 8560 w 117"/>
                <a:gd name="T17" fmla="*/ 15716 h 132"/>
                <a:gd name="T18" fmla="*/ 9721 w 117"/>
                <a:gd name="T19" fmla="*/ 20152 h 132"/>
                <a:gd name="T20" fmla="*/ 9803 w 117"/>
                <a:gd name="T21" fmla="*/ 18324 h 132"/>
                <a:gd name="T22" fmla="*/ 9640 w 117"/>
                <a:gd name="T23" fmla="*/ 16335 h 132"/>
                <a:gd name="T24" fmla="*/ 9053 w 117"/>
                <a:gd name="T25" fmla="*/ 13727 h 132"/>
                <a:gd name="T26" fmla="*/ 8311 w 117"/>
                <a:gd name="T27" fmla="*/ 11294 h 132"/>
                <a:gd name="T28" fmla="*/ 7452 w 117"/>
                <a:gd name="T29" fmla="*/ 8858 h 132"/>
                <a:gd name="T30" fmla="*/ 6535 w 117"/>
                <a:gd name="T31" fmla="*/ 6858 h 132"/>
                <a:gd name="T32" fmla="*/ 5622 w 117"/>
                <a:gd name="T33" fmla="*/ 5512 h 132"/>
                <a:gd name="T34" fmla="*/ 4844 w 117"/>
                <a:gd name="T35" fmla="*/ 4868 h 132"/>
                <a:gd name="T36" fmla="*/ 5785 w 117"/>
                <a:gd name="T37" fmla="*/ 4436 h 132"/>
                <a:gd name="T38" fmla="*/ 6620 w 117"/>
                <a:gd name="T39" fmla="*/ 4250 h 132"/>
                <a:gd name="T40" fmla="*/ 7452 w 117"/>
                <a:gd name="T41" fmla="*/ 3955 h 132"/>
                <a:gd name="T42" fmla="*/ 8230 w 117"/>
                <a:gd name="T43" fmla="*/ 3817 h 132"/>
                <a:gd name="T44" fmla="*/ 8808 w 117"/>
                <a:gd name="T45" fmla="*/ 3645 h 132"/>
                <a:gd name="T46" fmla="*/ 9137 w 117"/>
                <a:gd name="T47" fmla="*/ 3350 h 132"/>
                <a:gd name="T48" fmla="*/ 9476 w 117"/>
                <a:gd name="T49" fmla="*/ 3213 h 132"/>
                <a:gd name="T50" fmla="*/ 9558 w 117"/>
                <a:gd name="T51" fmla="*/ 3213 h 132"/>
                <a:gd name="T52" fmla="*/ 6290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349 w 29"/>
                <a:gd name="T1" fmla="*/ 0 h 77"/>
                <a:gd name="T2" fmla="*/ 1863 w 29"/>
                <a:gd name="T3" fmla="*/ 0 h 77"/>
                <a:gd name="T4" fmla="*/ 1296 w 29"/>
                <a:gd name="T5" fmla="*/ 633 h 77"/>
                <a:gd name="T6" fmla="*/ 729 w 29"/>
                <a:gd name="T7" fmla="*/ 1445 h 77"/>
                <a:gd name="T8" fmla="*/ 324 w 29"/>
                <a:gd name="T9" fmla="*/ 3064 h 77"/>
                <a:gd name="T10" fmla="*/ 81 w 29"/>
                <a:gd name="T11" fmla="*/ 4825 h 77"/>
                <a:gd name="T12" fmla="*/ 0 w 29"/>
                <a:gd name="T13" fmla="*/ 7078 h 77"/>
                <a:gd name="T14" fmla="*/ 243 w 29"/>
                <a:gd name="T15" fmla="*/ 9650 h 77"/>
                <a:gd name="T16" fmla="*/ 891 w 29"/>
                <a:gd name="T17" fmla="*/ 12344 h 77"/>
                <a:gd name="T18" fmla="*/ 1215 w 29"/>
                <a:gd name="T19" fmla="*/ 8522 h 77"/>
                <a:gd name="T20" fmla="*/ 1539 w 29"/>
                <a:gd name="T21" fmla="*/ 5950 h 77"/>
                <a:gd name="T22" fmla="*/ 1863 w 29"/>
                <a:gd name="T23" fmla="*/ 3519 h 77"/>
                <a:gd name="T24" fmla="*/ 2349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0" y="118"/>
              <a:ext cx="350" cy="608"/>
              <a:chOff x="1735" y="866"/>
              <a:chExt cx="127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6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3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6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7" y="3307"/>
              <a:ext cx="500" cy="496"/>
              <a:chOff x="1727" y="872"/>
              <a:chExt cx="129" cy="155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2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9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2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2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4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988 h 237"/>
                <a:gd name="T4" fmla="*/ 148 w 257"/>
                <a:gd name="T5" fmla="*/ 1959 h 237"/>
                <a:gd name="T6" fmla="*/ 294 w 257"/>
                <a:gd name="T7" fmla="*/ 2942 h 237"/>
                <a:gd name="T8" fmla="*/ 541 w 257"/>
                <a:gd name="T9" fmla="*/ 3838 h 237"/>
                <a:gd name="T10" fmla="*/ 893 w 257"/>
                <a:gd name="T11" fmla="*/ 4671 h 237"/>
                <a:gd name="T12" fmla="*/ 1341 w 257"/>
                <a:gd name="T13" fmla="*/ 5527 h 237"/>
                <a:gd name="T14" fmla="*/ 1881 w 257"/>
                <a:gd name="T15" fmla="*/ 6310 h 237"/>
                <a:gd name="T16" fmla="*/ 2515 w 257"/>
                <a:gd name="T17" fmla="*/ 6968 h 237"/>
                <a:gd name="T18" fmla="*/ 3315 w 257"/>
                <a:gd name="T19" fmla="*/ 7601 h 237"/>
                <a:gd name="T20" fmla="*/ 4240 w 257"/>
                <a:gd name="T21" fmla="*/ 8144 h 237"/>
                <a:gd name="T22" fmla="*/ 5231 w 257"/>
                <a:gd name="T23" fmla="*/ 8582 h 237"/>
                <a:gd name="T24" fmla="*/ 6452 w 257"/>
                <a:gd name="T25" fmla="*/ 8928 h 237"/>
                <a:gd name="T26" fmla="*/ 7793 w 257"/>
                <a:gd name="T27" fmla="*/ 9165 h 237"/>
                <a:gd name="T28" fmla="*/ 9269 w 257"/>
                <a:gd name="T29" fmla="*/ 9290 h 237"/>
                <a:gd name="T30" fmla="*/ 10848 w 257"/>
                <a:gd name="T31" fmla="*/ 9240 h 237"/>
                <a:gd name="T32" fmla="*/ 12674 w 257"/>
                <a:gd name="T33" fmla="*/ 9085 h 237"/>
                <a:gd name="T34" fmla="*/ 11052 w 257"/>
                <a:gd name="T35" fmla="*/ 8895 h 237"/>
                <a:gd name="T36" fmla="*/ 9619 w 257"/>
                <a:gd name="T37" fmla="*/ 8615 h 237"/>
                <a:gd name="T38" fmla="*/ 8371 w 257"/>
                <a:gd name="T39" fmla="*/ 8302 h 237"/>
                <a:gd name="T40" fmla="*/ 7295 w 257"/>
                <a:gd name="T41" fmla="*/ 7989 h 237"/>
                <a:gd name="T42" fmla="*/ 6307 w 257"/>
                <a:gd name="T43" fmla="*/ 7569 h 237"/>
                <a:gd name="T44" fmla="*/ 5525 w 257"/>
                <a:gd name="T45" fmla="*/ 7124 h 237"/>
                <a:gd name="T46" fmla="*/ 4783 w 257"/>
                <a:gd name="T47" fmla="*/ 6623 h 237"/>
                <a:gd name="T48" fmla="*/ 4150 w 257"/>
                <a:gd name="T49" fmla="*/ 6080 h 237"/>
                <a:gd name="T50" fmla="*/ 3553 w 257"/>
                <a:gd name="T51" fmla="*/ 5527 h 237"/>
                <a:gd name="T52" fmla="*/ 3013 w 257"/>
                <a:gd name="T53" fmla="*/ 4902 h 237"/>
                <a:gd name="T54" fmla="*/ 2570 w 257"/>
                <a:gd name="T55" fmla="*/ 4201 h 237"/>
                <a:gd name="T56" fmla="*/ 2120 w 257"/>
                <a:gd name="T57" fmla="*/ 3443 h 237"/>
                <a:gd name="T58" fmla="*/ 1622 w 257"/>
                <a:gd name="T59" fmla="*/ 2710 h 237"/>
                <a:gd name="T60" fmla="*/ 1137 w 257"/>
                <a:gd name="T61" fmla="*/ 1847 h 237"/>
                <a:gd name="T62" fmla="*/ 596 w 257"/>
                <a:gd name="T63" fmla="*/ 93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3867 w 124"/>
                <a:gd name="T1" fmla="*/ 0 h 110"/>
                <a:gd name="T2" fmla="*/ 6219 w 124"/>
                <a:gd name="T3" fmla="*/ 4408 h 110"/>
                <a:gd name="T4" fmla="*/ 6012 w 124"/>
                <a:gd name="T5" fmla="*/ 4357 h 110"/>
                <a:gd name="T6" fmla="*/ 5368 w 124"/>
                <a:gd name="T7" fmla="*/ 4279 h 110"/>
                <a:gd name="T8" fmla="*/ 4468 w 124"/>
                <a:gd name="T9" fmla="*/ 4114 h 110"/>
                <a:gd name="T10" fmla="*/ 3414 w 124"/>
                <a:gd name="T11" fmla="*/ 4036 h 110"/>
                <a:gd name="T12" fmla="*/ 2259 w 124"/>
                <a:gd name="T13" fmla="*/ 3953 h 110"/>
                <a:gd name="T14" fmla="*/ 1261 w 124"/>
                <a:gd name="T15" fmla="*/ 4006 h 110"/>
                <a:gd name="T16" fmla="*/ 452 w 124"/>
                <a:gd name="T17" fmla="*/ 4165 h 110"/>
                <a:gd name="T18" fmla="*/ 0 w 124"/>
                <a:gd name="T19" fmla="*/ 4491 h 110"/>
                <a:gd name="T20" fmla="*/ 205 w 124"/>
                <a:gd name="T21" fmla="*/ 4006 h 110"/>
                <a:gd name="T22" fmla="*/ 397 w 124"/>
                <a:gd name="T23" fmla="*/ 3634 h 110"/>
                <a:gd name="T24" fmla="*/ 806 w 124"/>
                <a:gd name="T25" fmla="*/ 3341 h 110"/>
                <a:gd name="T26" fmla="*/ 1261 w 124"/>
                <a:gd name="T27" fmla="*/ 3098 h 110"/>
                <a:gd name="T28" fmla="*/ 1807 w 124"/>
                <a:gd name="T29" fmla="*/ 2939 h 110"/>
                <a:gd name="T30" fmla="*/ 2358 w 124"/>
                <a:gd name="T31" fmla="*/ 2886 h 110"/>
                <a:gd name="T32" fmla="*/ 2959 w 124"/>
                <a:gd name="T33" fmla="*/ 2886 h 110"/>
                <a:gd name="T34" fmla="*/ 3619 w 124"/>
                <a:gd name="T35" fmla="*/ 3020 h 110"/>
                <a:gd name="T36" fmla="*/ 3654 w 124"/>
                <a:gd name="T37" fmla="*/ 2886 h 110"/>
                <a:gd name="T38" fmla="*/ 3505 w 124"/>
                <a:gd name="T39" fmla="*/ 2292 h 110"/>
                <a:gd name="T40" fmla="*/ 3356 w 124"/>
                <a:gd name="T41" fmla="*/ 1552 h 110"/>
                <a:gd name="T42" fmla="*/ 3257 w 124"/>
                <a:gd name="T43" fmla="*/ 1226 h 110"/>
                <a:gd name="T44" fmla="*/ 3167 w 124"/>
                <a:gd name="T45" fmla="*/ 1226 h 110"/>
                <a:gd name="T46" fmla="*/ 3053 w 124"/>
                <a:gd name="T47" fmla="*/ 1175 h 110"/>
                <a:gd name="T48" fmla="*/ 2959 w 124"/>
                <a:gd name="T49" fmla="*/ 1067 h 110"/>
                <a:gd name="T50" fmla="*/ 2869 w 124"/>
                <a:gd name="T51" fmla="*/ 940 h 110"/>
                <a:gd name="T52" fmla="*/ 2869 w 124"/>
                <a:gd name="T53" fmla="*/ 773 h 110"/>
                <a:gd name="T54" fmla="*/ 2959 w 124"/>
                <a:gd name="T55" fmla="*/ 561 h 110"/>
                <a:gd name="T56" fmla="*/ 3313 w 124"/>
                <a:gd name="T57" fmla="*/ 326 h 110"/>
                <a:gd name="T58" fmla="*/ 3867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1588 w 46"/>
                <a:gd name="T1" fmla="*/ 0 h 94"/>
                <a:gd name="T2" fmla="*/ 1016 w 46"/>
                <a:gd name="T3" fmla="*/ 1433 h 94"/>
                <a:gd name="T4" fmla="*/ 765 w 46"/>
                <a:gd name="T5" fmla="*/ 2347 h 94"/>
                <a:gd name="T6" fmla="*/ 559 w 46"/>
                <a:gd name="T7" fmla="*/ 2987 h 94"/>
                <a:gd name="T8" fmla="*/ 0 w 46"/>
                <a:gd name="T9" fmla="*/ 3552 h 94"/>
                <a:gd name="T10" fmla="*/ 615 w 46"/>
                <a:gd name="T11" fmla="*/ 3319 h 94"/>
                <a:gd name="T12" fmla="*/ 1187 w 46"/>
                <a:gd name="T13" fmla="*/ 3017 h 94"/>
                <a:gd name="T14" fmla="*/ 1644 w 46"/>
                <a:gd name="T15" fmla="*/ 2605 h 94"/>
                <a:gd name="T16" fmla="*/ 2046 w 46"/>
                <a:gd name="T17" fmla="*/ 2152 h 94"/>
                <a:gd name="T18" fmla="*/ 2294 w 46"/>
                <a:gd name="T19" fmla="*/ 1658 h 94"/>
                <a:gd name="T20" fmla="*/ 2353 w 46"/>
                <a:gd name="T21" fmla="*/ 1125 h 94"/>
                <a:gd name="T22" fmla="*/ 2139 w 46"/>
                <a:gd name="T23" fmla="*/ 565 h 94"/>
                <a:gd name="T24" fmla="*/ 1588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293 w 149"/>
                <a:gd name="T3" fmla="*/ 693 h 704"/>
                <a:gd name="T4" fmla="*/ 773 w 149"/>
                <a:gd name="T5" fmla="*/ 1601 h 704"/>
                <a:gd name="T6" fmla="*/ 1356 w 149"/>
                <a:gd name="T7" fmla="*/ 2721 h 704"/>
                <a:gd name="T8" fmla="*/ 1983 w 149"/>
                <a:gd name="T9" fmla="*/ 4214 h 704"/>
                <a:gd name="T10" fmla="*/ 2812 w 149"/>
                <a:gd name="T11" fmla="*/ 6031 h 704"/>
                <a:gd name="T12" fmla="*/ 3542 w 149"/>
                <a:gd name="T13" fmla="*/ 7985 h 704"/>
                <a:gd name="T14" fmla="*/ 4257 w 149"/>
                <a:gd name="T15" fmla="*/ 10259 h 704"/>
                <a:gd name="T16" fmla="*/ 4843 w 149"/>
                <a:gd name="T17" fmla="*/ 12872 h 704"/>
                <a:gd name="T18" fmla="*/ 5412 w 149"/>
                <a:gd name="T19" fmla="*/ 15626 h 704"/>
                <a:gd name="T20" fmla="*/ 5816 w 149"/>
                <a:gd name="T21" fmla="*/ 18795 h 704"/>
                <a:gd name="T22" fmla="*/ 5998 w 149"/>
                <a:gd name="T23" fmla="*/ 22317 h 704"/>
                <a:gd name="T24" fmla="*/ 6095 w 149"/>
                <a:gd name="T25" fmla="*/ 25980 h 704"/>
                <a:gd name="T26" fmla="*/ 5816 w 149"/>
                <a:gd name="T27" fmla="*/ 30089 h 704"/>
                <a:gd name="T28" fmla="*/ 5267 w 149"/>
                <a:gd name="T29" fmla="*/ 34422 h 704"/>
                <a:gd name="T30" fmla="*/ 4460 w 149"/>
                <a:gd name="T31" fmla="*/ 38946 h 704"/>
                <a:gd name="T32" fmla="*/ 3250 w 149"/>
                <a:gd name="T33" fmla="*/ 43974 h 704"/>
                <a:gd name="T34" fmla="*/ 1891 w 149"/>
                <a:gd name="T35" fmla="*/ 49653 h 704"/>
                <a:gd name="T36" fmla="*/ 1008 w 149"/>
                <a:gd name="T37" fmla="*/ 54926 h 704"/>
                <a:gd name="T38" fmla="*/ 480 w 149"/>
                <a:gd name="T39" fmla="*/ 59803 h 704"/>
                <a:gd name="T40" fmla="*/ 293 w 149"/>
                <a:gd name="T41" fmla="*/ 64478 h 704"/>
                <a:gd name="T42" fmla="*/ 293 w 149"/>
                <a:gd name="T43" fmla="*/ 68941 h 704"/>
                <a:gd name="T44" fmla="*/ 382 w 149"/>
                <a:gd name="T45" fmla="*/ 73018 h 704"/>
                <a:gd name="T46" fmla="*/ 586 w 149"/>
                <a:gd name="T47" fmla="*/ 76678 h 704"/>
                <a:gd name="T48" fmla="*/ 680 w 149"/>
                <a:gd name="T49" fmla="*/ 80203 h 704"/>
                <a:gd name="T50" fmla="*/ 1983 w 149"/>
                <a:gd name="T51" fmla="*/ 78386 h 704"/>
                <a:gd name="T52" fmla="*/ 1891 w 149"/>
                <a:gd name="T53" fmla="*/ 77478 h 704"/>
                <a:gd name="T54" fmla="*/ 1746 w 149"/>
                <a:gd name="T55" fmla="*/ 74832 h 704"/>
                <a:gd name="T56" fmla="*/ 1593 w 149"/>
                <a:gd name="T57" fmla="*/ 70862 h 704"/>
                <a:gd name="T58" fmla="*/ 1691 w 149"/>
                <a:gd name="T59" fmla="*/ 65524 h 704"/>
                <a:gd name="T60" fmla="*/ 1983 w 149"/>
                <a:gd name="T61" fmla="*/ 59143 h 704"/>
                <a:gd name="T62" fmla="*/ 2812 w 149"/>
                <a:gd name="T63" fmla="*/ 51851 h 704"/>
                <a:gd name="T64" fmla="*/ 4167 w 149"/>
                <a:gd name="T65" fmla="*/ 43974 h 704"/>
                <a:gd name="T66" fmla="*/ 6241 w 149"/>
                <a:gd name="T67" fmla="*/ 35670 h 704"/>
                <a:gd name="T68" fmla="*/ 6916 w 149"/>
                <a:gd name="T69" fmla="*/ 31808 h 704"/>
                <a:gd name="T70" fmla="*/ 7214 w 149"/>
                <a:gd name="T71" fmla="*/ 26780 h 704"/>
                <a:gd name="T72" fmla="*/ 6971 w 149"/>
                <a:gd name="T73" fmla="*/ 20952 h 704"/>
                <a:gd name="T74" fmla="*/ 6351 w 149"/>
                <a:gd name="T75" fmla="*/ 15273 h 704"/>
                <a:gd name="T76" fmla="*/ 5267 w 149"/>
                <a:gd name="T77" fmla="*/ 9690 h 704"/>
                <a:gd name="T78" fmla="*/ 3925 w 149"/>
                <a:gd name="T79" fmla="*/ 5018 h 704"/>
                <a:gd name="T80" fmla="*/ 2129 w 149"/>
                <a:gd name="T81" fmla="*/ 1601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51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5607C-9CA3-4791-BBBF-5275EEFC523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599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CCEDA-67AE-4FF9-B5E2-A62DE21C7AEE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82218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71694-F530-4C59-8386-A0D347445FC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52412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6FC26-B9BF-4947-ABA3-95C7E90B8AE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88947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9D5D8-9AB7-40AB-A9A0-3A19E5498B1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4684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8535F-3471-4684-B1D8-68DB575ABF1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25801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1DDD6-5181-46F7-8C77-784A384243D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1513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94EE7-BCBE-4FA2-AED0-8BC25A48C06F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06541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CCEDA-67AE-4FF9-B5E2-A62DE21C7AEE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6207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F8594-94C1-4F98-8B78-B0A72706FAF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76509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62558-7D58-45A4-91DC-4035D351FAC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3889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4" y="221"/>
              <a:ext cx="1860" cy="3633"/>
              <a:chOff x="3002" y="763"/>
              <a:chExt cx="1860" cy="3633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29" y="762"/>
                <a:ext cx="1333" cy="1485"/>
              </a:xfrm>
              <a:custGeom>
                <a:avLst/>
                <a:gdLst>
                  <a:gd name="T0" fmla="*/ 405 w 596"/>
                  <a:gd name="T1" fmla="*/ 9149 h 666"/>
                  <a:gd name="T2" fmla="*/ 145 w 596"/>
                  <a:gd name="T3" fmla="*/ 8426 h 666"/>
                  <a:gd name="T4" fmla="*/ 0 w 596"/>
                  <a:gd name="T5" fmla="*/ 7140 h 666"/>
                  <a:gd name="T6" fmla="*/ 101 w 596"/>
                  <a:gd name="T7" fmla="*/ 5490 h 666"/>
                  <a:gd name="T8" fmla="*/ 626 w 596"/>
                  <a:gd name="T9" fmla="*/ 3735 h 666"/>
                  <a:gd name="T10" fmla="*/ 1720 w 596"/>
                  <a:gd name="T11" fmla="*/ 2074 h 666"/>
                  <a:gd name="T12" fmla="*/ 3556 w 596"/>
                  <a:gd name="T13" fmla="*/ 765 h 666"/>
                  <a:gd name="T14" fmla="*/ 6177 w 596"/>
                  <a:gd name="T15" fmla="*/ 45 h 666"/>
                  <a:gd name="T16" fmla="*/ 9510 w 596"/>
                  <a:gd name="T17" fmla="*/ 223 h 666"/>
                  <a:gd name="T18" fmla="*/ 12116 w 596"/>
                  <a:gd name="T19" fmla="*/ 1686 h 666"/>
                  <a:gd name="T20" fmla="*/ 13862 w 596"/>
                  <a:gd name="T21" fmla="*/ 4083 h 666"/>
                  <a:gd name="T22" fmla="*/ 14793 w 596"/>
                  <a:gd name="T23" fmla="*/ 7015 h 666"/>
                  <a:gd name="T24" fmla="*/ 14891 w 596"/>
                  <a:gd name="T25" fmla="*/ 10112 h 666"/>
                  <a:gd name="T26" fmla="*/ 14166 w 596"/>
                  <a:gd name="T27" fmla="*/ 12981 h 666"/>
                  <a:gd name="T28" fmla="*/ 12686 w 596"/>
                  <a:gd name="T29" fmla="*/ 15198 h 666"/>
                  <a:gd name="T30" fmla="*/ 10440 w 596"/>
                  <a:gd name="T31" fmla="*/ 16386 h 666"/>
                  <a:gd name="T32" fmla="*/ 9734 w 596"/>
                  <a:gd name="T33" fmla="*/ 16281 h 666"/>
                  <a:gd name="T34" fmla="*/ 11031 w 596"/>
                  <a:gd name="T35" fmla="*/ 15254 h 666"/>
                  <a:gd name="T36" fmla="*/ 12060 w 596"/>
                  <a:gd name="T37" fmla="*/ 13448 h 666"/>
                  <a:gd name="T38" fmla="*/ 12731 w 596"/>
                  <a:gd name="T39" fmla="*/ 11216 h 666"/>
                  <a:gd name="T40" fmla="*/ 13010 w 596"/>
                  <a:gd name="T41" fmla="*/ 8781 h 666"/>
                  <a:gd name="T42" fmla="*/ 12865 w 596"/>
                  <a:gd name="T43" fmla="*/ 6375 h 666"/>
                  <a:gd name="T44" fmla="*/ 12140 w 596"/>
                  <a:gd name="T45" fmla="*/ 4301 h 666"/>
                  <a:gd name="T46" fmla="*/ 10830 w 596"/>
                  <a:gd name="T47" fmla="*/ 2769 h 666"/>
                  <a:gd name="T48" fmla="*/ 8539 w 596"/>
                  <a:gd name="T49" fmla="*/ 1848 h 666"/>
                  <a:gd name="T50" fmla="*/ 6153 w 596"/>
                  <a:gd name="T51" fmla="*/ 1507 h 666"/>
                  <a:gd name="T52" fmla="*/ 4352 w 596"/>
                  <a:gd name="T53" fmla="*/ 1750 h 666"/>
                  <a:gd name="T54" fmla="*/ 3031 w 596"/>
                  <a:gd name="T55" fmla="*/ 2495 h 666"/>
                  <a:gd name="T56" fmla="*/ 2100 w 596"/>
                  <a:gd name="T57" fmla="*/ 3679 h 666"/>
                  <a:gd name="T58" fmla="*/ 1420 w 596"/>
                  <a:gd name="T59" fmla="*/ 5086 h 666"/>
                  <a:gd name="T60" fmla="*/ 995 w 596"/>
                  <a:gd name="T61" fmla="*/ 6716 h 666"/>
                  <a:gd name="T62" fmla="*/ 705 w 596"/>
                  <a:gd name="T63" fmla="*/ 8382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7" y="1798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627 h 237"/>
                  <a:gd name="T4" fmla="*/ 80 w 257"/>
                  <a:gd name="T5" fmla="*/ 1259 h 237"/>
                  <a:gd name="T6" fmla="*/ 142 w 257"/>
                  <a:gd name="T7" fmla="*/ 1887 h 237"/>
                  <a:gd name="T8" fmla="*/ 262 w 257"/>
                  <a:gd name="T9" fmla="*/ 2476 h 237"/>
                  <a:gd name="T10" fmla="*/ 440 w 257"/>
                  <a:gd name="T11" fmla="*/ 3002 h 237"/>
                  <a:gd name="T12" fmla="*/ 655 w 257"/>
                  <a:gd name="T13" fmla="*/ 3553 h 237"/>
                  <a:gd name="T14" fmla="*/ 922 w 257"/>
                  <a:gd name="T15" fmla="*/ 4062 h 237"/>
                  <a:gd name="T16" fmla="*/ 1240 w 257"/>
                  <a:gd name="T17" fmla="*/ 4488 h 237"/>
                  <a:gd name="T18" fmla="*/ 1633 w 257"/>
                  <a:gd name="T19" fmla="*/ 4893 h 237"/>
                  <a:gd name="T20" fmla="*/ 2093 w 257"/>
                  <a:gd name="T21" fmla="*/ 5241 h 237"/>
                  <a:gd name="T22" fmla="*/ 2586 w 257"/>
                  <a:gd name="T23" fmla="*/ 5523 h 237"/>
                  <a:gd name="T24" fmla="*/ 3193 w 257"/>
                  <a:gd name="T25" fmla="*/ 5747 h 237"/>
                  <a:gd name="T26" fmla="*/ 3850 w 257"/>
                  <a:gd name="T27" fmla="*/ 5893 h 237"/>
                  <a:gd name="T28" fmla="*/ 4586 w 257"/>
                  <a:gd name="T29" fmla="*/ 5973 h 237"/>
                  <a:gd name="T30" fmla="*/ 5361 w 257"/>
                  <a:gd name="T31" fmla="*/ 5949 h 237"/>
                  <a:gd name="T32" fmla="*/ 6263 w 257"/>
                  <a:gd name="T33" fmla="*/ 5848 h 237"/>
                  <a:gd name="T34" fmla="*/ 5459 w 257"/>
                  <a:gd name="T35" fmla="*/ 5722 h 237"/>
                  <a:gd name="T36" fmla="*/ 4748 w 257"/>
                  <a:gd name="T37" fmla="*/ 5547 h 237"/>
                  <a:gd name="T38" fmla="*/ 4146 w 257"/>
                  <a:gd name="T39" fmla="*/ 5341 h 237"/>
                  <a:gd name="T40" fmla="*/ 3608 w 257"/>
                  <a:gd name="T41" fmla="*/ 5140 h 237"/>
                  <a:gd name="T42" fmla="*/ 3115 w 257"/>
                  <a:gd name="T43" fmla="*/ 4860 h 237"/>
                  <a:gd name="T44" fmla="*/ 2731 w 257"/>
                  <a:gd name="T45" fmla="*/ 4589 h 237"/>
                  <a:gd name="T46" fmla="*/ 2368 w 257"/>
                  <a:gd name="T47" fmla="*/ 4261 h 237"/>
                  <a:gd name="T48" fmla="*/ 2048 w 257"/>
                  <a:gd name="T49" fmla="*/ 3901 h 237"/>
                  <a:gd name="T50" fmla="*/ 1753 w 257"/>
                  <a:gd name="T51" fmla="*/ 3553 h 237"/>
                  <a:gd name="T52" fmla="*/ 1491 w 257"/>
                  <a:gd name="T53" fmla="*/ 3148 h 237"/>
                  <a:gd name="T54" fmla="*/ 1273 w 257"/>
                  <a:gd name="T55" fmla="*/ 2700 h 237"/>
                  <a:gd name="T56" fmla="*/ 1051 w 257"/>
                  <a:gd name="T57" fmla="*/ 2214 h 237"/>
                  <a:gd name="T58" fmla="*/ 800 w 257"/>
                  <a:gd name="T59" fmla="*/ 1741 h 237"/>
                  <a:gd name="T60" fmla="*/ 558 w 257"/>
                  <a:gd name="T61" fmla="*/ 1181 h 237"/>
                  <a:gd name="T62" fmla="*/ 295 w 257"/>
                  <a:gd name="T63" fmla="*/ 607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3" y="2151"/>
                <a:ext cx="277" cy="249"/>
              </a:xfrm>
              <a:custGeom>
                <a:avLst/>
                <a:gdLst>
                  <a:gd name="T0" fmla="*/ 1917 w 124"/>
                  <a:gd name="T1" fmla="*/ 0 h 110"/>
                  <a:gd name="T2" fmla="*/ 3089 w 124"/>
                  <a:gd name="T3" fmla="*/ 2830 h 110"/>
                  <a:gd name="T4" fmla="*/ 2989 w 124"/>
                  <a:gd name="T5" fmla="*/ 2807 h 110"/>
                  <a:gd name="T6" fmla="*/ 2665 w 124"/>
                  <a:gd name="T7" fmla="*/ 2762 h 110"/>
                  <a:gd name="T8" fmla="*/ 2220 w 124"/>
                  <a:gd name="T9" fmla="*/ 2655 h 110"/>
                  <a:gd name="T10" fmla="*/ 1698 w 124"/>
                  <a:gd name="T11" fmla="*/ 2599 h 110"/>
                  <a:gd name="T12" fmla="*/ 1128 w 124"/>
                  <a:gd name="T13" fmla="*/ 2551 h 110"/>
                  <a:gd name="T14" fmla="*/ 623 w 124"/>
                  <a:gd name="T15" fmla="*/ 2578 h 110"/>
                  <a:gd name="T16" fmla="*/ 226 w 124"/>
                  <a:gd name="T17" fmla="*/ 2680 h 110"/>
                  <a:gd name="T18" fmla="*/ 0 w 124"/>
                  <a:gd name="T19" fmla="*/ 2891 h 110"/>
                  <a:gd name="T20" fmla="*/ 101 w 124"/>
                  <a:gd name="T21" fmla="*/ 2578 h 110"/>
                  <a:gd name="T22" fmla="*/ 199 w 124"/>
                  <a:gd name="T23" fmla="*/ 2332 h 110"/>
                  <a:gd name="T24" fmla="*/ 400 w 124"/>
                  <a:gd name="T25" fmla="*/ 2157 h 110"/>
                  <a:gd name="T26" fmla="*/ 623 w 124"/>
                  <a:gd name="T27" fmla="*/ 1994 h 110"/>
                  <a:gd name="T28" fmla="*/ 894 w 124"/>
                  <a:gd name="T29" fmla="*/ 1890 h 110"/>
                  <a:gd name="T30" fmla="*/ 1173 w 124"/>
                  <a:gd name="T31" fmla="*/ 1865 h 110"/>
                  <a:gd name="T32" fmla="*/ 1472 w 124"/>
                  <a:gd name="T33" fmla="*/ 1865 h 110"/>
                  <a:gd name="T34" fmla="*/ 1796 w 124"/>
                  <a:gd name="T35" fmla="*/ 1947 h 110"/>
                  <a:gd name="T36" fmla="*/ 1816 w 124"/>
                  <a:gd name="T37" fmla="*/ 1865 h 110"/>
                  <a:gd name="T38" fmla="*/ 1736 w 124"/>
                  <a:gd name="T39" fmla="*/ 1471 h 110"/>
                  <a:gd name="T40" fmla="*/ 1671 w 124"/>
                  <a:gd name="T41" fmla="*/ 998 h 110"/>
                  <a:gd name="T42" fmla="*/ 1617 w 124"/>
                  <a:gd name="T43" fmla="*/ 790 h 110"/>
                  <a:gd name="T44" fmla="*/ 1573 w 124"/>
                  <a:gd name="T45" fmla="*/ 790 h 110"/>
                  <a:gd name="T46" fmla="*/ 1517 w 124"/>
                  <a:gd name="T47" fmla="*/ 763 h 110"/>
                  <a:gd name="T48" fmla="*/ 1472 w 124"/>
                  <a:gd name="T49" fmla="*/ 686 h 110"/>
                  <a:gd name="T50" fmla="*/ 1416 w 124"/>
                  <a:gd name="T51" fmla="*/ 604 h 110"/>
                  <a:gd name="T52" fmla="*/ 1416 w 124"/>
                  <a:gd name="T53" fmla="*/ 498 h 110"/>
                  <a:gd name="T54" fmla="*/ 1472 w 124"/>
                  <a:gd name="T55" fmla="*/ 369 h 110"/>
                  <a:gd name="T56" fmla="*/ 1637 w 124"/>
                  <a:gd name="T57" fmla="*/ 211 h 110"/>
                  <a:gd name="T58" fmla="*/ 1917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4" y="961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26 w 109"/>
                  <a:gd name="T3" fmla="*/ 20 h 156"/>
                  <a:gd name="T4" fmla="*/ 454 w 109"/>
                  <a:gd name="T5" fmla="*/ 118 h 156"/>
                  <a:gd name="T6" fmla="*/ 944 w 109"/>
                  <a:gd name="T7" fmla="*/ 296 h 156"/>
                  <a:gd name="T8" fmla="*/ 1474 w 109"/>
                  <a:gd name="T9" fmla="*/ 583 h 156"/>
                  <a:gd name="T10" fmla="*/ 1985 w 109"/>
                  <a:gd name="T11" fmla="*/ 1079 h 156"/>
                  <a:gd name="T12" fmla="*/ 2454 w 109"/>
                  <a:gd name="T13" fmla="*/ 1737 h 156"/>
                  <a:gd name="T14" fmla="*/ 2738 w 109"/>
                  <a:gd name="T15" fmla="*/ 2643 h 156"/>
                  <a:gd name="T16" fmla="*/ 2783 w 109"/>
                  <a:gd name="T17" fmla="*/ 3819 h 156"/>
                  <a:gd name="T18" fmla="*/ 2677 w 109"/>
                  <a:gd name="T19" fmla="*/ 3819 h 156"/>
                  <a:gd name="T20" fmla="*/ 2531 w 109"/>
                  <a:gd name="T21" fmla="*/ 3819 h 156"/>
                  <a:gd name="T22" fmla="*/ 2374 w 109"/>
                  <a:gd name="T23" fmla="*/ 3819 h 156"/>
                  <a:gd name="T24" fmla="*/ 2227 w 109"/>
                  <a:gd name="T25" fmla="*/ 3775 h 156"/>
                  <a:gd name="T26" fmla="*/ 2066 w 109"/>
                  <a:gd name="T27" fmla="*/ 3741 h 156"/>
                  <a:gd name="T28" fmla="*/ 1884 w 109"/>
                  <a:gd name="T29" fmla="*/ 3677 h 156"/>
                  <a:gd name="T30" fmla="*/ 1681 w 109"/>
                  <a:gd name="T31" fmla="*/ 3552 h 156"/>
                  <a:gd name="T32" fmla="*/ 1474 w 109"/>
                  <a:gd name="T33" fmla="*/ 3399 h 156"/>
                  <a:gd name="T34" fmla="*/ 1349 w 109"/>
                  <a:gd name="T35" fmla="*/ 3083 h 156"/>
                  <a:gd name="T36" fmla="*/ 1349 w 109"/>
                  <a:gd name="T37" fmla="*/ 2716 h 156"/>
                  <a:gd name="T38" fmla="*/ 1430 w 109"/>
                  <a:gd name="T39" fmla="*/ 2356 h 156"/>
                  <a:gd name="T40" fmla="*/ 1510 w 109"/>
                  <a:gd name="T41" fmla="*/ 1960 h 156"/>
                  <a:gd name="T42" fmla="*/ 1430 w 109"/>
                  <a:gd name="T43" fmla="*/ 1519 h 156"/>
                  <a:gd name="T44" fmla="*/ 1227 w 109"/>
                  <a:gd name="T45" fmla="*/ 1059 h 156"/>
                  <a:gd name="T46" fmla="*/ 793 w 109"/>
                  <a:gd name="T47" fmla="*/ 558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33" y="2198"/>
                <a:ext cx="103" cy="209"/>
              </a:xfrm>
              <a:custGeom>
                <a:avLst/>
                <a:gdLst>
                  <a:gd name="T0" fmla="*/ 777 w 46"/>
                  <a:gd name="T1" fmla="*/ 0 h 94"/>
                  <a:gd name="T2" fmla="*/ 506 w 46"/>
                  <a:gd name="T3" fmla="*/ 925 h 94"/>
                  <a:gd name="T4" fmla="*/ 381 w 46"/>
                  <a:gd name="T5" fmla="*/ 1519 h 94"/>
                  <a:gd name="T6" fmla="*/ 280 w 46"/>
                  <a:gd name="T7" fmla="*/ 1932 h 94"/>
                  <a:gd name="T8" fmla="*/ 0 w 46"/>
                  <a:gd name="T9" fmla="*/ 2299 h 94"/>
                  <a:gd name="T10" fmla="*/ 300 w 46"/>
                  <a:gd name="T11" fmla="*/ 2154 h 94"/>
                  <a:gd name="T12" fmla="*/ 582 w 46"/>
                  <a:gd name="T13" fmla="*/ 1957 h 94"/>
                  <a:gd name="T14" fmla="*/ 808 w 46"/>
                  <a:gd name="T15" fmla="*/ 1681 h 94"/>
                  <a:gd name="T16" fmla="*/ 1012 w 46"/>
                  <a:gd name="T17" fmla="*/ 1394 h 94"/>
                  <a:gd name="T18" fmla="*/ 1133 w 46"/>
                  <a:gd name="T19" fmla="*/ 1078 h 94"/>
                  <a:gd name="T20" fmla="*/ 1158 w 46"/>
                  <a:gd name="T21" fmla="*/ 736 h 94"/>
                  <a:gd name="T22" fmla="*/ 1052 w 46"/>
                  <a:gd name="T23" fmla="*/ 360 h 94"/>
                  <a:gd name="T24" fmla="*/ 77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7" y="1313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0 w 54"/>
                  <a:gd name="T3" fmla="*/ 25 h 40"/>
                  <a:gd name="T4" fmla="*/ 142 w 54"/>
                  <a:gd name="T5" fmla="*/ 81 h 40"/>
                  <a:gd name="T6" fmla="*/ 316 w 54"/>
                  <a:gd name="T7" fmla="*/ 207 h 40"/>
                  <a:gd name="T8" fmla="*/ 513 w 54"/>
                  <a:gd name="T9" fmla="*/ 308 h 40"/>
                  <a:gd name="T10" fmla="*/ 702 w 54"/>
                  <a:gd name="T11" fmla="*/ 389 h 40"/>
                  <a:gd name="T12" fmla="*/ 924 w 54"/>
                  <a:gd name="T13" fmla="*/ 437 h 40"/>
                  <a:gd name="T14" fmla="*/ 1120 w 54"/>
                  <a:gd name="T15" fmla="*/ 466 h 40"/>
                  <a:gd name="T16" fmla="*/ 1318 w 54"/>
                  <a:gd name="T17" fmla="*/ 410 h 40"/>
                  <a:gd name="T18" fmla="*/ 1293 w 54"/>
                  <a:gd name="T19" fmla="*/ 639 h 40"/>
                  <a:gd name="T20" fmla="*/ 1220 w 54"/>
                  <a:gd name="T21" fmla="*/ 846 h 40"/>
                  <a:gd name="T22" fmla="*/ 1076 w 54"/>
                  <a:gd name="T23" fmla="*/ 983 h 40"/>
                  <a:gd name="T24" fmla="*/ 898 w 54"/>
                  <a:gd name="T25" fmla="*/ 1028 h 40"/>
                  <a:gd name="T26" fmla="*/ 682 w 54"/>
                  <a:gd name="T27" fmla="*/ 1004 h 40"/>
                  <a:gd name="T28" fmla="*/ 460 w 54"/>
                  <a:gd name="T29" fmla="*/ 821 h 40"/>
                  <a:gd name="T30" fmla="*/ 242 w 54"/>
                  <a:gd name="T31" fmla="*/ 511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1" y="2337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42 w 149"/>
                  <a:gd name="T3" fmla="*/ 453 h 704"/>
                  <a:gd name="T4" fmla="*/ 383 w 149"/>
                  <a:gd name="T5" fmla="*/ 1027 h 704"/>
                  <a:gd name="T6" fmla="*/ 671 w 149"/>
                  <a:gd name="T7" fmla="*/ 1755 h 704"/>
                  <a:gd name="T8" fmla="*/ 990 w 149"/>
                  <a:gd name="T9" fmla="*/ 2702 h 704"/>
                  <a:gd name="T10" fmla="*/ 1389 w 149"/>
                  <a:gd name="T11" fmla="*/ 3875 h 704"/>
                  <a:gd name="T12" fmla="*/ 1761 w 149"/>
                  <a:gd name="T13" fmla="*/ 5133 h 704"/>
                  <a:gd name="T14" fmla="*/ 2120 w 149"/>
                  <a:gd name="T15" fmla="*/ 6578 h 704"/>
                  <a:gd name="T16" fmla="*/ 2399 w 149"/>
                  <a:gd name="T17" fmla="*/ 8254 h 704"/>
                  <a:gd name="T18" fmla="*/ 2693 w 149"/>
                  <a:gd name="T19" fmla="*/ 10035 h 704"/>
                  <a:gd name="T20" fmla="*/ 2888 w 149"/>
                  <a:gd name="T21" fmla="*/ 12088 h 704"/>
                  <a:gd name="T22" fmla="*/ 2988 w 149"/>
                  <a:gd name="T23" fmla="*/ 14337 h 704"/>
                  <a:gd name="T24" fmla="*/ 3032 w 149"/>
                  <a:gd name="T25" fmla="*/ 16688 h 704"/>
                  <a:gd name="T26" fmla="*/ 2888 w 149"/>
                  <a:gd name="T27" fmla="*/ 19315 h 704"/>
                  <a:gd name="T28" fmla="*/ 2620 w 149"/>
                  <a:gd name="T29" fmla="*/ 22096 h 704"/>
                  <a:gd name="T30" fmla="*/ 2217 w 149"/>
                  <a:gd name="T31" fmla="*/ 25021 h 704"/>
                  <a:gd name="T32" fmla="*/ 1608 w 149"/>
                  <a:gd name="T33" fmla="*/ 28244 h 704"/>
                  <a:gd name="T34" fmla="*/ 932 w 149"/>
                  <a:gd name="T35" fmla="*/ 31897 h 704"/>
                  <a:gd name="T36" fmla="*/ 509 w 149"/>
                  <a:gd name="T37" fmla="*/ 35278 h 704"/>
                  <a:gd name="T38" fmla="*/ 241 w 149"/>
                  <a:gd name="T39" fmla="*/ 38399 h 704"/>
                  <a:gd name="T40" fmla="*/ 142 w 149"/>
                  <a:gd name="T41" fmla="*/ 41402 h 704"/>
                  <a:gd name="T42" fmla="*/ 142 w 149"/>
                  <a:gd name="T43" fmla="*/ 44257 h 704"/>
                  <a:gd name="T44" fmla="*/ 197 w 149"/>
                  <a:gd name="T45" fmla="*/ 46910 h 704"/>
                  <a:gd name="T46" fmla="*/ 295 w 149"/>
                  <a:gd name="T47" fmla="*/ 49238 h 704"/>
                  <a:gd name="T48" fmla="*/ 339 w 149"/>
                  <a:gd name="T49" fmla="*/ 51513 h 704"/>
                  <a:gd name="T50" fmla="*/ 990 w 149"/>
                  <a:gd name="T51" fmla="*/ 50340 h 704"/>
                  <a:gd name="T52" fmla="*/ 932 w 149"/>
                  <a:gd name="T53" fmla="*/ 49758 h 704"/>
                  <a:gd name="T54" fmla="*/ 868 w 149"/>
                  <a:gd name="T55" fmla="*/ 48082 h 704"/>
                  <a:gd name="T56" fmla="*/ 795 w 149"/>
                  <a:gd name="T57" fmla="*/ 45506 h 704"/>
                  <a:gd name="T58" fmla="*/ 848 w 149"/>
                  <a:gd name="T59" fmla="*/ 42078 h 704"/>
                  <a:gd name="T60" fmla="*/ 990 w 149"/>
                  <a:gd name="T61" fmla="*/ 37980 h 704"/>
                  <a:gd name="T62" fmla="*/ 1389 w 149"/>
                  <a:gd name="T63" fmla="*/ 33301 h 704"/>
                  <a:gd name="T64" fmla="*/ 2064 w 149"/>
                  <a:gd name="T65" fmla="*/ 28244 h 704"/>
                  <a:gd name="T66" fmla="*/ 3105 w 149"/>
                  <a:gd name="T67" fmla="*/ 22892 h 704"/>
                  <a:gd name="T68" fmla="*/ 3444 w 149"/>
                  <a:gd name="T69" fmla="*/ 20417 h 704"/>
                  <a:gd name="T70" fmla="*/ 3586 w 149"/>
                  <a:gd name="T71" fmla="*/ 17186 h 704"/>
                  <a:gd name="T72" fmla="*/ 3468 w 149"/>
                  <a:gd name="T73" fmla="*/ 13457 h 704"/>
                  <a:gd name="T74" fmla="*/ 3149 w 149"/>
                  <a:gd name="T75" fmla="*/ 9804 h 704"/>
                  <a:gd name="T76" fmla="*/ 2620 w 149"/>
                  <a:gd name="T77" fmla="*/ 6227 h 704"/>
                  <a:gd name="T78" fmla="*/ 1942 w 149"/>
                  <a:gd name="T79" fmla="*/ 3226 h 704"/>
                  <a:gd name="T80" fmla="*/ 1054 w 149"/>
                  <a:gd name="T81" fmla="*/ 1027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3808 w 128"/>
                <a:gd name="T1" fmla="*/ 0 h 217"/>
                <a:gd name="T2" fmla="*/ 4260 w 128"/>
                <a:gd name="T3" fmla="*/ 724 h 217"/>
                <a:gd name="T4" fmla="*/ 4661 w 128"/>
                <a:gd name="T5" fmla="*/ 2165 h 217"/>
                <a:gd name="T6" fmla="*/ 4979 w 128"/>
                <a:gd name="T7" fmla="*/ 4017 h 217"/>
                <a:gd name="T8" fmla="*/ 5191 w 128"/>
                <a:gd name="T9" fmla="*/ 6236 h 217"/>
                <a:gd name="T10" fmla="*/ 5145 w 128"/>
                <a:gd name="T11" fmla="*/ 8883 h 217"/>
                <a:gd name="T12" fmla="*/ 4706 w 128"/>
                <a:gd name="T13" fmla="*/ 11610 h 217"/>
                <a:gd name="T14" fmla="*/ 3808 w 128"/>
                <a:gd name="T15" fmla="*/ 14472 h 217"/>
                <a:gd name="T16" fmla="*/ 2425 w 128"/>
                <a:gd name="T17" fmla="*/ 17361 h 217"/>
                <a:gd name="T18" fmla="*/ 1994 w 128"/>
                <a:gd name="T19" fmla="*/ 17038 h 217"/>
                <a:gd name="T20" fmla="*/ 1542 w 128"/>
                <a:gd name="T21" fmla="*/ 16799 h 217"/>
                <a:gd name="T22" fmla="*/ 1062 w 128"/>
                <a:gd name="T23" fmla="*/ 16395 h 217"/>
                <a:gd name="T24" fmla="*/ 643 w 128"/>
                <a:gd name="T25" fmla="*/ 16072 h 217"/>
                <a:gd name="T26" fmla="*/ 318 w 128"/>
                <a:gd name="T27" fmla="*/ 15681 h 217"/>
                <a:gd name="T28" fmla="*/ 83 w 128"/>
                <a:gd name="T29" fmla="*/ 15196 h 217"/>
                <a:gd name="T30" fmla="*/ 0 w 128"/>
                <a:gd name="T31" fmla="*/ 14634 h 217"/>
                <a:gd name="T32" fmla="*/ 50 w 128"/>
                <a:gd name="T33" fmla="*/ 14230 h 217"/>
                <a:gd name="T34" fmla="*/ 527 w 128"/>
                <a:gd name="T35" fmla="*/ 13668 h 217"/>
                <a:gd name="T36" fmla="*/ 1171 w 128"/>
                <a:gd name="T37" fmla="*/ 12899 h 217"/>
                <a:gd name="T38" fmla="*/ 1865 w 128"/>
                <a:gd name="T39" fmla="*/ 12014 h 217"/>
                <a:gd name="T40" fmla="*/ 2554 w 128"/>
                <a:gd name="T41" fmla="*/ 10725 h 217"/>
                <a:gd name="T42" fmla="*/ 3197 w 128"/>
                <a:gd name="T43" fmla="*/ 8963 h 217"/>
                <a:gd name="T44" fmla="*/ 3694 w 128"/>
                <a:gd name="T45" fmla="*/ 6637 h 217"/>
                <a:gd name="T46" fmla="*/ 3934 w 128"/>
                <a:gd name="T47" fmla="*/ 3694 h 217"/>
                <a:gd name="T48" fmla="*/ 3808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6290 w 117"/>
                <a:gd name="T1" fmla="*/ 0 h 132"/>
                <a:gd name="T2" fmla="*/ 0 w 117"/>
                <a:gd name="T3" fmla="*/ 3817 h 132"/>
                <a:gd name="T4" fmla="*/ 248 w 117"/>
                <a:gd name="T5" fmla="*/ 3955 h 132"/>
                <a:gd name="T6" fmla="*/ 1162 w 117"/>
                <a:gd name="T7" fmla="*/ 4436 h 132"/>
                <a:gd name="T8" fmla="*/ 2436 w 117"/>
                <a:gd name="T9" fmla="*/ 5512 h 132"/>
                <a:gd name="T10" fmla="*/ 3855 w 117"/>
                <a:gd name="T11" fmla="*/ 7167 h 132"/>
                <a:gd name="T12" fmla="*/ 5540 w 117"/>
                <a:gd name="T13" fmla="*/ 9466 h 132"/>
                <a:gd name="T14" fmla="*/ 7041 w 117"/>
                <a:gd name="T15" fmla="*/ 12208 h 132"/>
                <a:gd name="T16" fmla="*/ 8560 w 117"/>
                <a:gd name="T17" fmla="*/ 15716 h 132"/>
                <a:gd name="T18" fmla="*/ 9721 w 117"/>
                <a:gd name="T19" fmla="*/ 20152 h 132"/>
                <a:gd name="T20" fmla="*/ 9803 w 117"/>
                <a:gd name="T21" fmla="*/ 18324 h 132"/>
                <a:gd name="T22" fmla="*/ 9640 w 117"/>
                <a:gd name="T23" fmla="*/ 16335 h 132"/>
                <a:gd name="T24" fmla="*/ 9053 w 117"/>
                <a:gd name="T25" fmla="*/ 13727 h 132"/>
                <a:gd name="T26" fmla="*/ 8311 w 117"/>
                <a:gd name="T27" fmla="*/ 11294 h 132"/>
                <a:gd name="T28" fmla="*/ 7452 w 117"/>
                <a:gd name="T29" fmla="*/ 8858 h 132"/>
                <a:gd name="T30" fmla="*/ 6535 w 117"/>
                <a:gd name="T31" fmla="*/ 6858 h 132"/>
                <a:gd name="T32" fmla="*/ 5622 w 117"/>
                <a:gd name="T33" fmla="*/ 5512 h 132"/>
                <a:gd name="T34" fmla="*/ 4844 w 117"/>
                <a:gd name="T35" fmla="*/ 4868 h 132"/>
                <a:gd name="T36" fmla="*/ 5785 w 117"/>
                <a:gd name="T37" fmla="*/ 4436 h 132"/>
                <a:gd name="T38" fmla="*/ 6620 w 117"/>
                <a:gd name="T39" fmla="*/ 4250 h 132"/>
                <a:gd name="T40" fmla="*/ 7452 w 117"/>
                <a:gd name="T41" fmla="*/ 3955 h 132"/>
                <a:gd name="T42" fmla="*/ 8230 w 117"/>
                <a:gd name="T43" fmla="*/ 3817 h 132"/>
                <a:gd name="T44" fmla="*/ 8808 w 117"/>
                <a:gd name="T45" fmla="*/ 3645 h 132"/>
                <a:gd name="T46" fmla="*/ 9137 w 117"/>
                <a:gd name="T47" fmla="*/ 3350 h 132"/>
                <a:gd name="T48" fmla="*/ 9476 w 117"/>
                <a:gd name="T49" fmla="*/ 3213 h 132"/>
                <a:gd name="T50" fmla="*/ 9558 w 117"/>
                <a:gd name="T51" fmla="*/ 3213 h 132"/>
                <a:gd name="T52" fmla="*/ 6290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349 w 29"/>
                <a:gd name="T1" fmla="*/ 0 h 77"/>
                <a:gd name="T2" fmla="*/ 1863 w 29"/>
                <a:gd name="T3" fmla="*/ 0 h 77"/>
                <a:gd name="T4" fmla="*/ 1296 w 29"/>
                <a:gd name="T5" fmla="*/ 633 h 77"/>
                <a:gd name="T6" fmla="*/ 729 w 29"/>
                <a:gd name="T7" fmla="*/ 1445 h 77"/>
                <a:gd name="T8" fmla="*/ 324 w 29"/>
                <a:gd name="T9" fmla="*/ 3064 h 77"/>
                <a:gd name="T10" fmla="*/ 81 w 29"/>
                <a:gd name="T11" fmla="*/ 4825 h 77"/>
                <a:gd name="T12" fmla="*/ 0 w 29"/>
                <a:gd name="T13" fmla="*/ 7078 h 77"/>
                <a:gd name="T14" fmla="*/ 243 w 29"/>
                <a:gd name="T15" fmla="*/ 9650 h 77"/>
                <a:gd name="T16" fmla="*/ 891 w 29"/>
                <a:gd name="T17" fmla="*/ 12344 h 77"/>
                <a:gd name="T18" fmla="*/ 1215 w 29"/>
                <a:gd name="T19" fmla="*/ 8522 h 77"/>
                <a:gd name="T20" fmla="*/ 1539 w 29"/>
                <a:gd name="T21" fmla="*/ 5950 h 77"/>
                <a:gd name="T22" fmla="*/ 1863 w 29"/>
                <a:gd name="T23" fmla="*/ 3519 h 77"/>
                <a:gd name="T24" fmla="*/ 2349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0" y="118"/>
              <a:ext cx="350" cy="608"/>
              <a:chOff x="1735" y="866"/>
              <a:chExt cx="127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6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3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6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7" y="3307"/>
              <a:ext cx="500" cy="496"/>
              <a:chOff x="1727" y="872"/>
              <a:chExt cx="129" cy="155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2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9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2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2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4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988 h 237"/>
                <a:gd name="T4" fmla="*/ 148 w 257"/>
                <a:gd name="T5" fmla="*/ 1959 h 237"/>
                <a:gd name="T6" fmla="*/ 294 w 257"/>
                <a:gd name="T7" fmla="*/ 2942 h 237"/>
                <a:gd name="T8" fmla="*/ 541 w 257"/>
                <a:gd name="T9" fmla="*/ 3838 h 237"/>
                <a:gd name="T10" fmla="*/ 893 w 257"/>
                <a:gd name="T11" fmla="*/ 4671 h 237"/>
                <a:gd name="T12" fmla="*/ 1341 w 257"/>
                <a:gd name="T13" fmla="*/ 5527 h 237"/>
                <a:gd name="T14" fmla="*/ 1881 w 257"/>
                <a:gd name="T15" fmla="*/ 6310 h 237"/>
                <a:gd name="T16" fmla="*/ 2515 w 257"/>
                <a:gd name="T17" fmla="*/ 6968 h 237"/>
                <a:gd name="T18" fmla="*/ 3315 w 257"/>
                <a:gd name="T19" fmla="*/ 7601 h 237"/>
                <a:gd name="T20" fmla="*/ 4240 w 257"/>
                <a:gd name="T21" fmla="*/ 8144 h 237"/>
                <a:gd name="T22" fmla="*/ 5231 w 257"/>
                <a:gd name="T23" fmla="*/ 8582 h 237"/>
                <a:gd name="T24" fmla="*/ 6452 w 257"/>
                <a:gd name="T25" fmla="*/ 8928 h 237"/>
                <a:gd name="T26" fmla="*/ 7793 w 257"/>
                <a:gd name="T27" fmla="*/ 9165 h 237"/>
                <a:gd name="T28" fmla="*/ 9269 w 257"/>
                <a:gd name="T29" fmla="*/ 9290 h 237"/>
                <a:gd name="T30" fmla="*/ 10848 w 257"/>
                <a:gd name="T31" fmla="*/ 9240 h 237"/>
                <a:gd name="T32" fmla="*/ 12674 w 257"/>
                <a:gd name="T33" fmla="*/ 9085 h 237"/>
                <a:gd name="T34" fmla="*/ 11052 w 257"/>
                <a:gd name="T35" fmla="*/ 8895 h 237"/>
                <a:gd name="T36" fmla="*/ 9619 w 257"/>
                <a:gd name="T37" fmla="*/ 8615 h 237"/>
                <a:gd name="T38" fmla="*/ 8371 w 257"/>
                <a:gd name="T39" fmla="*/ 8302 h 237"/>
                <a:gd name="T40" fmla="*/ 7295 w 257"/>
                <a:gd name="T41" fmla="*/ 7989 h 237"/>
                <a:gd name="T42" fmla="*/ 6307 w 257"/>
                <a:gd name="T43" fmla="*/ 7569 h 237"/>
                <a:gd name="T44" fmla="*/ 5525 w 257"/>
                <a:gd name="T45" fmla="*/ 7124 h 237"/>
                <a:gd name="T46" fmla="*/ 4783 w 257"/>
                <a:gd name="T47" fmla="*/ 6623 h 237"/>
                <a:gd name="T48" fmla="*/ 4150 w 257"/>
                <a:gd name="T49" fmla="*/ 6080 h 237"/>
                <a:gd name="T50" fmla="*/ 3553 w 257"/>
                <a:gd name="T51" fmla="*/ 5527 h 237"/>
                <a:gd name="T52" fmla="*/ 3013 w 257"/>
                <a:gd name="T53" fmla="*/ 4902 h 237"/>
                <a:gd name="T54" fmla="*/ 2570 w 257"/>
                <a:gd name="T55" fmla="*/ 4201 h 237"/>
                <a:gd name="T56" fmla="*/ 2120 w 257"/>
                <a:gd name="T57" fmla="*/ 3443 h 237"/>
                <a:gd name="T58" fmla="*/ 1622 w 257"/>
                <a:gd name="T59" fmla="*/ 2710 h 237"/>
                <a:gd name="T60" fmla="*/ 1137 w 257"/>
                <a:gd name="T61" fmla="*/ 1847 h 237"/>
                <a:gd name="T62" fmla="*/ 596 w 257"/>
                <a:gd name="T63" fmla="*/ 93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3867 w 124"/>
                <a:gd name="T1" fmla="*/ 0 h 110"/>
                <a:gd name="T2" fmla="*/ 6219 w 124"/>
                <a:gd name="T3" fmla="*/ 4408 h 110"/>
                <a:gd name="T4" fmla="*/ 6012 w 124"/>
                <a:gd name="T5" fmla="*/ 4357 h 110"/>
                <a:gd name="T6" fmla="*/ 5368 w 124"/>
                <a:gd name="T7" fmla="*/ 4279 h 110"/>
                <a:gd name="T8" fmla="*/ 4468 w 124"/>
                <a:gd name="T9" fmla="*/ 4114 h 110"/>
                <a:gd name="T10" fmla="*/ 3414 w 124"/>
                <a:gd name="T11" fmla="*/ 4036 h 110"/>
                <a:gd name="T12" fmla="*/ 2259 w 124"/>
                <a:gd name="T13" fmla="*/ 3953 h 110"/>
                <a:gd name="T14" fmla="*/ 1261 w 124"/>
                <a:gd name="T15" fmla="*/ 4006 h 110"/>
                <a:gd name="T16" fmla="*/ 452 w 124"/>
                <a:gd name="T17" fmla="*/ 4165 h 110"/>
                <a:gd name="T18" fmla="*/ 0 w 124"/>
                <a:gd name="T19" fmla="*/ 4491 h 110"/>
                <a:gd name="T20" fmla="*/ 205 w 124"/>
                <a:gd name="T21" fmla="*/ 4006 h 110"/>
                <a:gd name="T22" fmla="*/ 397 w 124"/>
                <a:gd name="T23" fmla="*/ 3634 h 110"/>
                <a:gd name="T24" fmla="*/ 806 w 124"/>
                <a:gd name="T25" fmla="*/ 3341 h 110"/>
                <a:gd name="T26" fmla="*/ 1261 w 124"/>
                <a:gd name="T27" fmla="*/ 3098 h 110"/>
                <a:gd name="T28" fmla="*/ 1807 w 124"/>
                <a:gd name="T29" fmla="*/ 2939 h 110"/>
                <a:gd name="T30" fmla="*/ 2358 w 124"/>
                <a:gd name="T31" fmla="*/ 2886 h 110"/>
                <a:gd name="T32" fmla="*/ 2959 w 124"/>
                <a:gd name="T33" fmla="*/ 2886 h 110"/>
                <a:gd name="T34" fmla="*/ 3619 w 124"/>
                <a:gd name="T35" fmla="*/ 3020 h 110"/>
                <a:gd name="T36" fmla="*/ 3654 w 124"/>
                <a:gd name="T37" fmla="*/ 2886 h 110"/>
                <a:gd name="T38" fmla="*/ 3505 w 124"/>
                <a:gd name="T39" fmla="*/ 2292 h 110"/>
                <a:gd name="T40" fmla="*/ 3356 w 124"/>
                <a:gd name="T41" fmla="*/ 1552 h 110"/>
                <a:gd name="T42" fmla="*/ 3257 w 124"/>
                <a:gd name="T43" fmla="*/ 1226 h 110"/>
                <a:gd name="T44" fmla="*/ 3167 w 124"/>
                <a:gd name="T45" fmla="*/ 1226 h 110"/>
                <a:gd name="T46" fmla="*/ 3053 w 124"/>
                <a:gd name="T47" fmla="*/ 1175 h 110"/>
                <a:gd name="T48" fmla="*/ 2959 w 124"/>
                <a:gd name="T49" fmla="*/ 1067 h 110"/>
                <a:gd name="T50" fmla="*/ 2869 w 124"/>
                <a:gd name="T51" fmla="*/ 940 h 110"/>
                <a:gd name="T52" fmla="*/ 2869 w 124"/>
                <a:gd name="T53" fmla="*/ 773 h 110"/>
                <a:gd name="T54" fmla="*/ 2959 w 124"/>
                <a:gd name="T55" fmla="*/ 561 h 110"/>
                <a:gd name="T56" fmla="*/ 3313 w 124"/>
                <a:gd name="T57" fmla="*/ 326 h 110"/>
                <a:gd name="T58" fmla="*/ 3867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1588 w 46"/>
                <a:gd name="T1" fmla="*/ 0 h 94"/>
                <a:gd name="T2" fmla="*/ 1016 w 46"/>
                <a:gd name="T3" fmla="*/ 1433 h 94"/>
                <a:gd name="T4" fmla="*/ 765 w 46"/>
                <a:gd name="T5" fmla="*/ 2347 h 94"/>
                <a:gd name="T6" fmla="*/ 559 w 46"/>
                <a:gd name="T7" fmla="*/ 2987 h 94"/>
                <a:gd name="T8" fmla="*/ 0 w 46"/>
                <a:gd name="T9" fmla="*/ 3552 h 94"/>
                <a:gd name="T10" fmla="*/ 615 w 46"/>
                <a:gd name="T11" fmla="*/ 3319 h 94"/>
                <a:gd name="T12" fmla="*/ 1187 w 46"/>
                <a:gd name="T13" fmla="*/ 3017 h 94"/>
                <a:gd name="T14" fmla="*/ 1644 w 46"/>
                <a:gd name="T15" fmla="*/ 2605 h 94"/>
                <a:gd name="T16" fmla="*/ 2046 w 46"/>
                <a:gd name="T17" fmla="*/ 2152 h 94"/>
                <a:gd name="T18" fmla="*/ 2294 w 46"/>
                <a:gd name="T19" fmla="*/ 1658 h 94"/>
                <a:gd name="T20" fmla="*/ 2353 w 46"/>
                <a:gd name="T21" fmla="*/ 1125 h 94"/>
                <a:gd name="T22" fmla="*/ 2139 w 46"/>
                <a:gd name="T23" fmla="*/ 565 h 94"/>
                <a:gd name="T24" fmla="*/ 1588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293 w 149"/>
                <a:gd name="T3" fmla="*/ 693 h 704"/>
                <a:gd name="T4" fmla="*/ 773 w 149"/>
                <a:gd name="T5" fmla="*/ 1601 h 704"/>
                <a:gd name="T6" fmla="*/ 1356 w 149"/>
                <a:gd name="T7" fmla="*/ 2721 h 704"/>
                <a:gd name="T8" fmla="*/ 1983 w 149"/>
                <a:gd name="T9" fmla="*/ 4214 h 704"/>
                <a:gd name="T10" fmla="*/ 2812 w 149"/>
                <a:gd name="T11" fmla="*/ 6031 h 704"/>
                <a:gd name="T12" fmla="*/ 3542 w 149"/>
                <a:gd name="T13" fmla="*/ 7985 h 704"/>
                <a:gd name="T14" fmla="*/ 4257 w 149"/>
                <a:gd name="T15" fmla="*/ 10259 h 704"/>
                <a:gd name="T16" fmla="*/ 4843 w 149"/>
                <a:gd name="T17" fmla="*/ 12872 h 704"/>
                <a:gd name="T18" fmla="*/ 5412 w 149"/>
                <a:gd name="T19" fmla="*/ 15626 h 704"/>
                <a:gd name="T20" fmla="*/ 5816 w 149"/>
                <a:gd name="T21" fmla="*/ 18795 h 704"/>
                <a:gd name="T22" fmla="*/ 5998 w 149"/>
                <a:gd name="T23" fmla="*/ 22317 h 704"/>
                <a:gd name="T24" fmla="*/ 6095 w 149"/>
                <a:gd name="T25" fmla="*/ 25980 h 704"/>
                <a:gd name="T26" fmla="*/ 5816 w 149"/>
                <a:gd name="T27" fmla="*/ 30089 h 704"/>
                <a:gd name="T28" fmla="*/ 5267 w 149"/>
                <a:gd name="T29" fmla="*/ 34422 h 704"/>
                <a:gd name="T30" fmla="*/ 4460 w 149"/>
                <a:gd name="T31" fmla="*/ 38946 h 704"/>
                <a:gd name="T32" fmla="*/ 3250 w 149"/>
                <a:gd name="T33" fmla="*/ 43974 h 704"/>
                <a:gd name="T34" fmla="*/ 1891 w 149"/>
                <a:gd name="T35" fmla="*/ 49653 h 704"/>
                <a:gd name="T36" fmla="*/ 1008 w 149"/>
                <a:gd name="T37" fmla="*/ 54926 h 704"/>
                <a:gd name="T38" fmla="*/ 480 w 149"/>
                <a:gd name="T39" fmla="*/ 59803 h 704"/>
                <a:gd name="T40" fmla="*/ 293 w 149"/>
                <a:gd name="T41" fmla="*/ 64478 h 704"/>
                <a:gd name="T42" fmla="*/ 293 w 149"/>
                <a:gd name="T43" fmla="*/ 68941 h 704"/>
                <a:gd name="T44" fmla="*/ 382 w 149"/>
                <a:gd name="T45" fmla="*/ 73018 h 704"/>
                <a:gd name="T46" fmla="*/ 586 w 149"/>
                <a:gd name="T47" fmla="*/ 76678 h 704"/>
                <a:gd name="T48" fmla="*/ 680 w 149"/>
                <a:gd name="T49" fmla="*/ 80203 h 704"/>
                <a:gd name="T50" fmla="*/ 1983 w 149"/>
                <a:gd name="T51" fmla="*/ 78386 h 704"/>
                <a:gd name="T52" fmla="*/ 1891 w 149"/>
                <a:gd name="T53" fmla="*/ 77478 h 704"/>
                <a:gd name="T54" fmla="*/ 1746 w 149"/>
                <a:gd name="T55" fmla="*/ 74832 h 704"/>
                <a:gd name="T56" fmla="*/ 1593 w 149"/>
                <a:gd name="T57" fmla="*/ 70862 h 704"/>
                <a:gd name="T58" fmla="*/ 1691 w 149"/>
                <a:gd name="T59" fmla="*/ 65524 h 704"/>
                <a:gd name="T60" fmla="*/ 1983 w 149"/>
                <a:gd name="T61" fmla="*/ 59143 h 704"/>
                <a:gd name="T62" fmla="*/ 2812 w 149"/>
                <a:gd name="T63" fmla="*/ 51851 h 704"/>
                <a:gd name="T64" fmla="*/ 4167 w 149"/>
                <a:gd name="T65" fmla="*/ 43974 h 704"/>
                <a:gd name="T66" fmla="*/ 6241 w 149"/>
                <a:gd name="T67" fmla="*/ 35670 h 704"/>
                <a:gd name="T68" fmla="*/ 6916 w 149"/>
                <a:gd name="T69" fmla="*/ 31808 h 704"/>
                <a:gd name="T70" fmla="*/ 7214 w 149"/>
                <a:gd name="T71" fmla="*/ 26780 h 704"/>
                <a:gd name="T72" fmla="*/ 6971 w 149"/>
                <a:gd name="T73" fmla="*/ 20952 h 704"/>
                <a:gd name="T74" fmla="*/ 6351 w 149"/>
                <a:gd name="T75" fmla="*/ 15273 h 704"/>
                <a:gd name="T76" fmla="*/ 5267 w 149"/>
                <a:gd name="T77" fmla="*/ 9690 h 704"/>
                <a:gd name="T78" fmla="*/ 3925 w 149"/>
                <a:gd name="T79" fmla="*/ 5018 h 704"/>
                <a:gd name="T80" fmla="*/ 2129 w 149"/>
                <a:gd name="T81" fmla="*/ 1601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51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5607C-9CA3-4791-BBBF-5275EEFC523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900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F8594-94C1-4F98-8B78-B0A72706FAF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61581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EBD0F-3593-4AB0-B05D-A4FD4CAE568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38695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67507-A4CF-4A72-ABC2-76407A67694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09382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71694-F530-4C59-8386-A0D347445FC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16466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6FC26-B9BF-4947-ABA3-95C7E90B8AE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65774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9D5D8-9AB7-40AB-A9A0-3A19E5498B1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31988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8535F-3471-4684-B1D8-68DB575ABF1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7647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1DDD6-5181-46F7-8C77-784A384243D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18010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94EE7-BCBE-4FA2-AED0-8BC25A48C06F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35006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CCEDA-67AE-4FF9-B5E2-A62DE21C7AEE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95498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F8594-94C1-4F98-8B78-B0A72706FAF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174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62558-7D58-45A4-91DC-4035D351FAC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6202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62558-7D58-45A4-91DC-4035D351FAC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945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4" y="221"/>
              <a:ext cx="1860" cy="3633"/>
              <a:chOff x="3002" y="763"/>
              <a:chExt cx="1860" cy="3633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29" y="762"/>
                <a:ext cx="1333" cy="1485"/>
              </a:xfrm>
              <a:custGeom>
                <a:avLst/>
                <a:gdLst>
                  <a:gd name="T0" fmla="*/ 405 w 596"/>
                  <a:gd name="T1" fmla="*/ 9149 h 666"/>
                  <a:gd name="T2" fmla="*/ 145 w 596"/>
                  <a:gd name="T3" fmla="*/ 8426 h 666"/>
                  <a:gd name="T4" fmla="*/ 0 w 596"/>
                  <a:gd name="T5" fmla="*/ 7140 h 666"/>
                  <a:gd name="T6" fmla="*/ 101 w 596"/>
                  <a:gd name="T7" fmla="*/ 5490 h 666"/>
                  <a:gd name="T8" fmla="*/ 626 w 596"/>
                  <a:gd name="T9" fmla="*/ 3735 h 666"/>
                  <a:gd name="T10" fmla="*/ 1720 w 596"/>
                  <a:gd name="T11" fmla="*/ 2074 h 666"/>
                  <a:gd name="T12" fmla="*/ 3556 w 596"/>
                  <a:gd name="T13" fmla="*/ 765 h 666"/>
                  <a:gd name="T14" fmla="*/ 6177 w 596"/>
                  <a:gd name="T15" fmla="*/ 45 h 666"/>
                  <a:gd name="T16" fmla="*/ 9510 w 596"/>
                  <a:gd name="T17" fmla="*/ 223 h 666"/>
                  <a:gd name="T18" fmla="*/ 12116 w 596"/>
                  <a:gd name="T19" fmla="*/ 1686 h 666"/>
                  <a:gd name="T20" fmla="*/ 13862 w 596"/>
                  <a:gd name="T21" fmla="*/ 4083 h 666"/>
                  <a:gd name="T22" fmla="*/ 14793 w 596"/>
                  <a:gd name="T23" fmla="*/ 7015 h 666"/>
                  <a:gd name="T24" fmla="*/ 14891 w 596"/>
                  <a:gd name="T25" fmla="*/ 10112 h 666"/>
                  <a:gd name="T26" fmla="*/ 14166 w 596"/>
                  <a:gd name="T27" fmla="*/ 12981 h 666"/>
                  <a:gd name="T28" fmla="*/ 12686 w 596"/>
                  <a:gd name="T29" fmla="*/ 15198 h 666"/>
                  <a:gd name="T30" fmla="*/ 10440 w 596"/>
                  <a:gd name="T31" fmla="*/ 16386 h 666"/>
                  <a:gd name="T32" fmla="*/ 9734 w 596"/>
                  <a:gd name="T33" fmla="*/ 16281 h 666"/>
                  <a:gd name="T34" fmla="*/ 11031 w 596"/>
                  <a:gd name="T35" fmla="*/ 15254 h 666"/>
                  <a:gd name="T36" fmla="*/ 12060 w 596"/>
                  <a:gd name="T37" fmla="*/ 13448 h 666"/>
                  <a:gd name="T38" fmla="*/ 12731 w 596"/>
                  <a:gd name="T39" fmla="*/ 11216 h 666"/>
                  <a:gd name="T40" fmla="*/ 13010 w 596"/>
                  <a:gd name="T41" fmla="*/ 8781 h 666"/>
                  <a:gd name="T42" fmla="*/ 12865 w 596"/>
                  <a:gd name="T43" fmla="*/ 6375 h 666"/>
                  <a:gd name="T44" fmla="*/ 12140 w 596"/>
                  <a:gd name="T45" fmla="*/ 4301 h 666"/>
                  <a:gd name="T46" fmla="*/ 10830 w 596"/>
                  <a:gd name="T47" fmla="*/ 2769 h 666"/>
                  <a:gd name="T48" fmla="*/ 8539 w 596"/>
                  <a:gd name="T49" fmla="*/ 1848 h 666"/>
                  <a:gd name="T50" fmla="*/ 6153 w 596"/>
                  <a:gd name="T51" fmla="*/ 1507 h 666"/>
                  <a:gd name="T52" fmla="*/ 4352 w 596"/>
                  <a:gd name="T53" fmla="*/ 1750 h 666"/>
                  <a:gd name="T54" fmla="*/ 3031 w 596"/>
                  <a:gd name="T55" fmla="*/ 2495 h 666"/>
                  <a:gd name="T56" fmla="*/ 2100 w 596"/>
                  <a:gd name="T57" fmla="*/ 3679 h 666"/>
                  <a:gd name="T58" fmla="*/ 1420 w 596"/>
                  <a:gd name="T59" fmla="*/ 5086 h 666"/>
                  <a:gd name="T60" fmla="*/ 995 w 596"/>
                  <a:gd name="T61" fmla="*/ 6716 h 666"/>
                  <a:gd name="T62" fmla="*/ 705 w 596"/>
                  <a:gd name="T63" fmla="*/ 8382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7" y="1798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627 h 237"/>
                  <a:gd name="T4" fmla="*/ 80 w 257"/>
                  <a:gd name="T5" fmla="*/ 1259 h 237"/>
                  <a:gd name="T6" fmla="*/ 142 w 257"/>
                  <a:gd name="T7" fmla="*/ 1887 h 237"/>
                  <a:gd name="T8" fmla="*/ 262 w 257"/>
                  <a:gd name="T9" fmla="*/ 2476 h 237"/>
                  <a:gd name="T10" fmla="*/ 440 w 257"/>
                  <a:gd name="T11" fmla="*/ 3002 h 237"/>
                  <a:gd name="T12" fmla="*/ 655 w 257"/>
                  <a:gd name="T13" fmla="*/ 3553 h 237"/>
                  <a:gd name="T14" fmla="*/ 922 w 257"/>
                  <a:gd name="T15" fmla="*/ 4062 h 237"/>
                  <a:gd name="T16" fmla="*/ 1240 w 257"/>
                  <a:gd name="T17" fmla="*/ 4488 h 237"/>
                  <a:gd name="T18" fmla="*/ 1633 w 257"/>
                  <a:gd name="T19" fmla="*/ 4893 h 237"/>
                  <a:gd name="T20" fmla="*/ 2093 w 257"/>
                  <a:gd name="T21" fmla="*/ 5241 h 237"/>
                  <a:gd name="T22" fmla="*/ 2586 w 257"/>
                  <a:gd name="T23" fmla="*/ 5523 h 237"/>
                  <a:gd name="T24" fmla="*/ 3193 w 257"/>
                  <a:gd name="T25" fmla="*/ 5747 h 237"/>
                  <a:gd name="T26" fmla="*/ 3850 w 257"/>
                  <a:gd name="T27" fmla="*/ 5893 h 237"/>
                  <a:gd name="T28" fmla="*/ 4586 w 257"/>
                  <a:gd name="T29" fmla="*/ 5973 h 237"/>
                  <a:gd name="T30" fmla="*/ 5361 w 257"/>
                  <a:gd name="T31" fmla="*/ 5949 h 237"/>
                  <a:gd name="T32" fmla="*/ 6263 w 257"/>
                  <a:gd name="T33" fmla="*/ 5848 h 237"/>
                  <a:gd name="T34" fmla="*/ 5459 w 257"/>
                  <a:gd name="T35" fmla="*/ 5722 h 237"/>
                  <a:gd name="T36" fmla="*/ 4748 w 257"/>
                  <a:gd name="T37" fmla="*/ 5547 h 237"/>
                  <a:gd name="T38" fmla="*/ 4146 w 257"/>
                  <a:gd name="T39" fmla="*/ 5341 h 237"/>
                  <a:gd name="T40" fmla="*/ 3608 w 257"/>
                  <a:gd name="T41" fmla="*/ 5140 h 237"/>
                  <a:gd name="T42" fmla="*/ 3115 w 257"/>
                  <a:gd name="T43" fmla="*/ 4860 h 237"/>
                  <a:gd name="T44" fmla="*/ 2731 w 257"/>
                  <a:gd name="T45" fmla="*/ 4589 h 237"/>
                  <a:gd name="T46" fmla="*/ 2368 w 257"/>
                  <a:gd name="T47" fmla="*/ 4261 h 237"/>
                  <a:gd name="T48" fmla="*/ 2048 w 257"/>
                  <a:gd name="T49" fmla="*/ 3901 h 237"/>
                  <a:gd name="T50" fmla="*/ 1753 w 257"/>
                  <a:gd name="T51" fmla="*/ 3553 h 237"/>
                  <a:gd name="T52" fmla="*/ 1491 w 257"/>
                  <a:gd name="T53" fmla="*/ 3148 h 237"/>
                  <a:gd name="T54" fmla="*/ 1273 w 257"/>
                  <a:gd name="T55" fmla="*/ 2700 h 237"/>
                  <a:gd name="T56" fmla="*/ 1051 w 257"/>
                  <a:gd name="T57" fmla="*/ 2214 h 237"/>
                  <a:gd name="T58" fmla="*/ 800 w 257"/>
                  <a:gd name="T59" fmla="*/ 1741 h 237"/>
                  <a:gd name="T60" fmla="*/ 558 w 257"/>
                  <a:gd name="T61" fmla="*/ 1181 h 237"/>
                  <a:gd name="T62" fmla="*/ 295 w 257"/>
                  <a:gd name="T63" fmla="*/ 607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3" y="2151"/>
                <a:ext cx="277" cy="249"/>
              </a:xfrm>
              <a:custGeom>
                <a:avLst/>
                <a:gdLst>
                  <a:gd name="T0" fmla="*/ 1917 w 124"/>
                  <a:gd name="T1" fmla="*/ 0 h 110"/>
                  <a:gd name="T2" fmla="*/ 3089 w 124"/>
                  <a:gd name="T3" fmla="*/ 2830 h 110"/>
                  <a:gd name="T4" fmla="*/ 2989 w 124"/>
                  <a:gd name="T5" fmla="*/ 2807 h 110"/>
                  <a:gd name="T6" fmla="*/ 2665 w 124"/>
                  <a:gd name="T7" fmla="*/ 2762 h 110"/>
                  <a:gd name="T8" fmla="*/ 2220 w 124"/>
                  <a:gd name="T9" fmla="*/ 2655 h 110"/>
                  <a:gd name="T10" fmla="*/ 1698 w 124"/>
                  <a:gd name="T11" fmla="*/ 2599 h 110"/>
                  <a:gd name="T12" fmla="*/ 1128 w 124"/>
                  <a:gd name="T13" fmla="*/ 2551 h 110"/>
                  <a:gd name="T14" fmla="*/ 623 w 124"/>
                  <a:gd name="T15" fmla="*/ 2578 h 110"/>
                  <a:gd name="T16" fmla="*/ 226 w 124"/>
                  <a:gd name="T17" fmla="*/ 2680 h 110"/>
                  <a:gd name="T18" fmla="*/ 0 w 124"/>
                  <a:gd name="T19" fmla="*/ 2891 h 110"/>
                  <a:gd name="T20" fmla="*/ 101 w 124"/>
                  <a:gd name="T21" fmla="*/ 2578 h 110"/>
                  <a:gd name="T22" fmla="*/ 199 w 124"/>
                  <a:gd name="T23" fmla="*/ 2332 h 110"/>
                  <a:gd name="T24" fmla="*/ 400 w 124"/>
                  <a:gd name="T25" fmla="*/ 2157 h 110"/>
                  <a:gd name="T26" fmla="*/ 623 w 124"/>
                  <a:gd name="T27" fmla="*/ 1994 h 110"/>
                  <a:gd name="T28" fmla="*/ 894 w 124"/>
                  <a:gd name="T29" fmla="*/ 1890 h 110"/>
                  <a:gd name="T30" fmla="*/ 1173 w 124"/>
                  <a:gd name="T31" fmla="*/ 1865 h 110"/>
                  <a:gd name="T32" fmla="*/ 1472 w 124"/>
                  <a:gd name="T33" fmla="*/ 1865 h 110"/>
                  <a:gd name="T34" fmla="*/ 1796 w 124"/>
                  <a:gd name="T35" fmla="*/ 1947 h 110"/>
                  <a:gd name="T36" fmla="*/ 1816 w 124"/>
                  <a:gd name="T37" fmla="*/ 1865 h 110"/>
                  <a:gd name="T38" fmla="*/ 1736 w 124"/>
                  <a:gd name="T39" fmla="*/ 1471 h 110"/>
                  <a:gd name="T40" fmla="*/ 1671 w 124"/>
                  <a:gd name="T41" fmla="*/ 998 h 110"/>
                  <a:gd name="T42" fmla="*/ 1617 w 124"/>
                  <a:gd name="T43" fmla="*/ 790 h 110"/>
                  <a:gd name="T44" fmla="*/ 1573 w 124"/>
                  <a:gd name="T45" fmla="*/ 790 h 110"/>
                  <a:gd name="T46" fmla="*/ 1517 w 124"/>
                  <a:gd name="T47" fmla="*/ 763 h 110"/>
                  <a:gd name="T48" fmla="*/ 1472 w 124"/>
                  <a:gd name="T49" fmla="*/ 686 h 110"/>
                  <a:gd name="T50" fmla="*/ 1416 w 124"/>
                  <a:gd name="T51" fmla="*/ 604 h 110"/>
                  <a:gd name="T52" fmla="*/ 1416 w 124"/>
                  <a:gd name="T53" fmla="*/ 498 h 110"/>
                  <a:gd name="T54" fmla="*/ 1472 w 124"/>
                  <a:gd name="T55" fmla="*/ 369 h 110"/>
                  <a:gd name="T56" fmla="*/ 1637 w 124"/>
                  <a:gd name="T57" fmla="*/ 211 h 110"/>
                  <a:gd name="T58" fmla="*/ 1917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4" y="961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26 w 109"/>
                  <a:gd name="T3" fmla="*/ 20 h 156"/>
                  <a:gd name="T4" fmla="*/ 454 w 109"/>
                  <a:gd name="T5" fmla="*/ 118 h 156"/>
                  <a:gd name="T6" fmla="*/ 944 w 109"/>
                  <a:gd name="T7" fmla="*/ 296 h 156"/>
                  <a:gd name="T8" fmla="*/ 1474 w 109"/>
                  <a:gd name="T9" fmla="*/ 583 h 156"/>
                  <a:gd name="T10" fmla="*/ 1985 w 109"/>
                  <a:gd name="T11" fmla="*/ 1079 h 156"/>
                  <a:gd name="T12" fmla="*/ 2454 w 109"/>
                  <a:gd name="T13" fmla="*/ 1737 h 156"/>
                  <a:gd name="T14" fmla="*/ 2738 w 109"/>
                  <a:gd name="T15" fmla="*/ 2643 h 156"/>
                  <a:gd name="T16" fmla="*/ 2783 w 109"/>
                  <a:gd name="T17" fmla="*/ 3819 h 156"/>
                  <a:gd name="T18" fmla="*/ 2677 w 109"/>
                  <a:gd name="T19" fmla="*/ 3819 h 156"/>
                  <a:gd name="T20" fmla="*/ 2531 w 109"/>
                  <a:gd name="T21" fmla="*/ 3819 h 156"/>
                  <a:gd name="T22" fmla="*/ 2374 w 109"/>
                  <a:gd name="T23" fmla="*/ 3819 h 156"/>
                  <a:gd name="T24" fmla="*/ 2227 w 109"/>
                  <a:gd name="T25" fmla="*/ 3775 h 156"/>
                  <a:gd name="T26" fmla="*/ 2066 w 109"/>
                  <a:gd name="T27" fmla="*/ 3741 h 156"/>
                  <a:gd name="T28" fmla="*/ 1884 w 109"/>
                  <a:gd name="T29" fmla="*/ 3677 h 156"/>
                  <a:gd name="T30" fmla="*/ 1681 w 109"/>
                  <a:gd name="T31" fmla="*/ 3552 h 156"/>
                  <a:gd name="T32" fmla="*/ 1474 w 109"/>
                  <a:gd name="T33" fmla="*/ 3399 h 156"/>
                  <a:gd name="T34" fmla="*/ 1349 w 109"/>
                  <a:gd name="T35" fmla="*/ 3083 h 156"/>
                  <a:gd name="T36" fmla="*/ 1349 w 109"/>
                  <a:gd name="T37" fmla="*/ 2716 h 156"/>
                  <a:gd name="T38" fmla="*/ 1430 w 109"/>
                  <a:gd name="T39" fmla="*/ 2356 h 156"/>
                  <a:gd name="T40" fmla="*/ 1510 w 109"/>
                  <a:gd name="T41" fmla="*/ 1960 h 156"/>
                  <a:gd name="T42" fmla="*/ 1430 w 109"/>
                  <a:gd name="T43" fmla="*/ 1519 h 156"/>
                  <a:gd name="T44" fmla="*/ 1227 w 109"/>
                  <a:gd name="T45" fmla="*/ 1059 h 156"/>
                  <a:gd name="T46" fmla="*/ 793 w 109"/>
                  <a:gd name="T47" fmla="*/ 558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33" y="2198"/>
                <a:ext cx="103" cy="209"/>
              </a:xfrm>
              <a:custGeom>
                <a:avLst/>
                <a:gdLst>
                  <a:gd name="T0" fmla="*/ 777 w 46"/>
                  <a:gd name="T1" fmla="*/ 0 h 94"/>
                  <a:gd name="T2" fmla="*/ 506 w 46"/>
                  <a:gd name="T3" fmla="*/ 925 h 94"/>
                  <a:gd name="T4" fmla="*/ 381 w 46"/>
                  <a:gd name="T5" fmla="*/ 1519 h 94"/>
                  <a:gd name="T6" fmla="*/ 280 w 46"/>
                  <a:gd name="T7" fmla="*/ 1932 h 94"/>
                  <a:gd name="T8" fmla="*/ 0 w 46"/>
                  <a:gd name="T9" fmla="*/ 2299 h 94"/>
                  <a:gd name="T10" fmla="*/ 300 w 46"/>
                  <a:gd name="T11" fmla="*/ 2154 h 94"/>
                  <a:gd name="T12" fmla="*/ 582 w 46"/>
                  <a:gd name="T13" fmla="*/ 1957 h 94"/>
                  <a:gd name="T14" fmla="*/ 808 w 46"/>
                  <a:gd name="T15" fmla="*/ 1681 h 94"/>
                  <a:gd name="T16" fmla="*/ 1012 w 46"/>
                  <a:gd name="T17" fmla="*/ 1394 h 94"/>
                  <a:gd name="T18" fmla="*/ 1133 w 46"/>
                  <a:gd name="T19" fmla="*/ 1078 h 94"/>
                  <a:gd name="T20" fmla="*/ 1158 w 46"/>
                  <a:gd name="T21" fmla="*/ 736 h 94"/>
                  <a:gd name="T22" fmla="*/ 1052 w 46"/>
                  <a:gd name="T23" fmla="*/ 360 h 94"/>
                  <a:gd name="T24" fmla="*/ 77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7" y="1313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0 w 54"/>
                  <a:gd name="T3" fmla="*/ 25 h 40"/>
                  <a:gd name="T4" fmla="*/ 142 w 54"/>
                  <a:gd name="T5" fmla="*/ 81 h 40"/>
                  <a:gd name="T6" fmla="*/ 316 w 54"/>
                  <a:gd name="T7" fmla="*/ 207 h 40"/>
                  <a:gd name="T8" fmla="*/ 513 w 54"/>
                  <a:gd name="T9" fmla="*/ 308 h 40"/>
                  <a:gd name="T10" fmla="*/ 702 w 54"/>
                  <a:gd name="T11" fmla="*/ 389 h 40"/>
                  <a:gd name="T12" fmla="*/ 924 w 54"/>
                  <a:gd name="T13" fmla="*/ 437 h 40"/>
                  <a:gd name="T14" fmla="*/ 1120 w 54"/>
                  <a:gd name="T15" fmla="*/ 466 h 40"/>
                  <a:gd name="T16" fmla="*/ 1318 w 54"/>
                  <a:gd name="T17" fmla="*/ 410 h 40"/>
                  <a:gd name="T18" fmla="*/ 1293 w 54"/>
                  <a:gd name="T19" fmla="*/ 639 h 40"/>
                  <a:gd name="T20" fmla="*/ 1220 w 54"/>
                  <a:gd name="T21" fmla="*/ 846 h 40"/>
                  <a:gd name="T22" fmla="*/ 1076 w 54"/>
                  <a:gd name="T23" fmla="*/ 983 h 40"/>
                  <a:gd name="T24" fmla="*/ 898 w 54"/>
                  <a:gd name="T25" fmla="*/ 1028 h 40"/>
                  <a:gd name="T26" fmla="*/ 682 w 54"/>
                  <a:gd name="T27" fmla="*/ 1004 h 40"/>
                  <a:gd name="T28" fmla="*/ 460 w 54"/>
                  <a:gd name="T29" fmla="*/ 821 h 40"/>
                  <a:gd name="T30" fmla="*/ 242 w 54"/>
                  <a:gd name="T31" fmla="*/ 511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1" y="2337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42 w 149"/>
                  <a:gd name="T3" fmla="*/ 453 h 704"/>
                  <a:gd name="T4" fmla="*/ 383 w 149"/>
                  <a:gd name="T5" fmla="*/ 1027 h 704"/>
                  <a:gd name="T6" fmla="*/ 671 w 149"/>
                  <a:gd name="T7" fmla="*/ 1755 h 704"/>
                  <a:gd name="T8" fmla="*/ 990 w 149"/>
                  <a:gd name="T9" fmla="*/ 2702 h 704"/>
                  <a:gd name="T10" fmla="*/ 1389 w 149"/>
                  <a:gd name="T11" fmla="*/ 3875 h 704"/>
                  <a:gd name="T12" fmla="*/ 1761 w 149"/>
                  <a:gd name="T13" fmla="*/ 5133 h 704"/>
                  <a:gd name="T14" fmla="*/ 2120 w 149"/>
                  <a:gd name="T15" fmla="*/ 6578 h 704"/>
                  <a:gd name="T16" fmla="*/ 2399 w 149"/>
                  <a:gd name="T17" fmla="*/ 8254 h 704"/>
                  <a:gd name="T18" fmla="*/ 2693 w 149"/>
                  <a:gd name="T19" fmla="*/ 10035 h 704"/>
                  <a:gd name="T20" fmla="*/ 2888 w 149"/>
                  <a:gd name="T21" fmla="*/ 12088 h 704"/>
                  <a:gd name="T22" fmla="*/ 2988 w 149"/>
                  <a:gd name="T23" fmla="*/ 14337 h 704"/>
                  <a:gd name="T24" fmla="*/ 3032 w 149"/>
                  <a:gd name="T25" fmla="*/ 16688 h 704"/>
                  <a:gd name="T26" fmla="*/ 2888 w 149"/>
                  <a:gd name="T27" fmla="*/ 19315 h 704"/>
                  <a:gd name="T28" fmla="*/ 2620 w 149"/>
                  <a:gd name="T29" fmla="*/ 22096 h 704"/>
                  <a:gd name="T30" fmla="*/ 2217 w 149"/>
                  <a:gd name="T31" fmla="*/ 25021 h 704"/>
                  <a:gd name="T32" fmla="*/ 1608 w 149"/>
                  <a:gd name="T33" fmla="*/ 28244 h 704"/>
                  <a:gd name="T34" fmla="*/ 932 w 149"/>
                  <a:gd name="T35" fmla="*/ 31897 h 704"/>
                  <a:gd name="T36" fmla="*/ 509 w 149"/>
                  <a:gd name="T37" fmla="*/ 35278 h 704"/>
                  <a:gd name="T38" fmla="*/ 241 w 149"/>
                  <a:gd name="T39" fmla="*/ 38399 h 704"/>
                  <a:gd name="T40" fmla="*/ 142 w 149"/>
                  <a:gd name="T41" fmla="*/ 41402 h 704"/>
                  <a:gd name="T42" fmla="*/ 142 w 149"/>
                  <a:gd name="T43" fmla="*/ 44257 h 704"/>
                  <a:gd name="T44" fmla="*/ 197 w 149"/>
                  <a:gd name="T45" fmla="*/ 46910 h 704"/>
                  <a:gd name="T46" fmla="*/ 295 w 149"/>
                  <a:gd name="T47" fmla="*/ 49238 h 704"/>
                  <a:gd name="T48" fmla="*/ 339 w 149"/>
                  <a:gd name="T49" fmla="*/ 51513 h 704"/>
                  <a:gd name="T50" fmla="*/ 990 w 149"/>
                  <a:gd name="T51" fmla="*/ 50340 h 704"/>
                  <a:gd name="T52" fmla="*/ 932 w 149"/>
                  <a:gd name="T53" fmla="*/ 49758 h 704"/>
                  <a:gd name="T54" fmla="*/ 868 w 149"/>
                  <a:gd name="T55" fmla="*/ 48082 h 704"/>
                  <a:gd name="T56" fmla="*/ 795 w 149"/>
                  <a:gd name="T57" fmla="*/ 45506 h 704"/>
                  <a:gd name="T58" fmla="*/ 848 w 149"/>
                  <a:gd name="T59" fmla="*/ 42078 h 704"/>
                  <a:gd name="T60" fmla="*/ 990 w 149"/>
                  <a:gd name="T61" fmla="*/ 37980 h 704"/>
                  <a:gd name="T62" fmla="*/ 1389 w 149"/>
                  <a:gd name="T63" fmla="*/ 33301 h 704"/>
                  <a:gd name="T64" fmla="*/ 2064 w 149"/>
                  <a:gd name="T65" fmla="*/ 28244 h 704"/>
                  <a:gd name="T66" fmla="*/ 3105 w 149"/>
                  <a:gd name="T67" fmla="*/ 22892 h 704"/>
                  <a:gd name="T68" fmla="*/ 3444 w 149"/>
                  <a:gd name="T69" fmla="*/ 20417 h 704"/>
                  <a:gd name="T70" fmla="*/ 3586 w 149"/>
                  <a:gd name="T71" fmla="*/ 17186 h 704"/>
                  <a:gd name="T72" fmla="*/ 3468 w 149"/>
                  <a:gd name="T73" fmla="*/ 13457 h 704"/>
                  <a:gd name="T74" fmla="*/ 3149 w 149"/>
                  <a:gd name="T75" fmla="*/ 9804 h 704"/>
                  <a:gd name="T76" fmla="*/ 2620 w 149"/>
                  <a:gd name="T77" fmla="*/ 6227 h 704"/>
                  <a:gd name="T78" fmla="*/ 1942 w 149"/>
                  <a:gd name="T79" fmla="*/ 3226 h 704"/>
                  <a:gd name="T80" fmla="*/ 1054 w 149"/>
                  <a:gd name="T81" fmla="*/ 1027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3808 w 128"/>
                <a:gd name="T1" fmla="*/ 0 h 217"/>
                <a:gd name="T2" fmla="*/ 4260 w 128"/>
                <a:gd name="T3" fmla="*/ 724 h 217"/>
                <a:gd name="T4" fmla="*/ 4661 w 128"/>
                <a:gd name="T5" fmla="*/ 2165 h 217"/>
                <a:gd name="T6" fmla="*/ 4979 w 128"/>
                <a:gd name="T7" fmla="*/ 4017 h 217"/>
                <a:gd name="T8" fmla="*/ 5191 w 128"/>
                <a:gd name="T9" fmla="*/ 6236 h 217"/>
                <a:gd name="T10" fmla="*/ 5145 w 128"/>
                <a:gd name="T11" fmla="*/ 8883 h 217"/>
                <a:gd name="T12" fmla="*/ 4706 w 128"/>
                <a:gd name="T13" fmla="*/ 11610 h 217"/>
                <a:gd name="T14" fmla="*/ 3808 w 128"/>
                <a:gd name="T15" fmla="*/ 14472 h 217"/>
                <a:gd name="T16" fmla="*/ 2425 w 128"/>
                <a:gd name="T17" fmla="*/ 17361 h 217"/>
                <a:gd name="T18" fmla="*/ 1994 w 128"/>
                <a:gd name="T19" fmla="*/ 17038 h 217"/>
                <a:gd name="T20" fmla="*/ 1542 w 128"/>
                <a:gd name="T21" fmla="*/ 16799 h 217"/>
                <a:gd name="T22" fmla="*/ 1062 w 128"/>
                <a:gd name="T23" fmla="*/ 16395 h 217"/>
                <a:gd name="T24" fmla="*/ 643 w 128"/>
                <a:gd name="T25" fmla="*/ 16072 h 217"/>
                <a:gd name="T26" fmla="*/ 318 w 128"/>
                <a:gd name="T27" fmla="*/ 15681 h 217"/>
                <a:gd name="T28" fmla="*/ 83 w 128"/>
                <a:gd name="T29" fmla="*/ 15196 h 217"/>
                <a:gd name="T30" fmla="*/ 0 w 128"/>
                <a:gd name="T31" fmla="*/ 14634 h 217"/>
                <a:gd name="T32" fmla="*/ 50 w 128"/>
                <a:gd name="T33" fmla="*/ 14230 h 217"/>
                <a:gd name="T34" fmla="*/ 527 w 128"/>
                <a:gd name="T35" fmla="*/ 13668 h 217"/>
                <a:gd name="T36" fmla="*/ 1171 w 128"/>
                <a:gd name="T37" fmla="*/ 12899 h 217"/>
                <a:gd name="T38" fmla="*/ 1865 w 128"/>
                <a:gd name="T39" fmla="*/ 12014 h 217"/>
                <a:gd name="T40" fmla="*/ 2554 w 128"/>
                <a:gd name="T41" fmla="*/ 10725 h 217"/>
                <a:gd name="T42" fmla="*/ 3197 w 128"/>
                <a:gd name="T43" fmla="*/ 8963 h 217"/>
                <a:gd name="T44" fmla="*/ 3694 w 128"/>
                <a:gd name="T45" fmla="*/ 6637 h 217"/>
                <a:gd name="T46" fmla="*/ 3934 w 128"/>
                <a:gd name="T47" fmla="*/ 3694 h 217"/>
                <a:gd name="T48" fmla="*/ 3808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6290 w 117"/>
                <a:gd name="T1" fmla="*/ 0 h 132"/>
                <a:gd name="T2" fmla="*/ 0 w 117"/>
                <a:gd name="T3" fmla="*/ 3817 h 132"/>
                <a:gd name="T4" fmla="*/ 248 w 117"/>
                <a:gd name="T5" fmla="*/ 3955 h 132"/>
                <a:gd name="T6" fmla="*/ 1162 w 117"/>
                <a:gd name="T7" fmla="*/ 4436 h 132"/>
                <a:gd name="T8" fmla="*/ 2436 w 117"/>
                <a:gd name="T9" fmla="*/ 5512 h 132"/>
                <a:gd name="T10" fmla="*/ 3855 w 117"/>
                <a:gd name="T11" fmla="*/ 7167 h 132"/>
                <a:gd name="T12" fmla="*/ 5540 w 117"/>
                <a:gd name="T13" fmla="*/ 9466 h 132"/>
                <a:gd name="T14" fmla="*/ 7041 w 117"/>
                <a:gd name="T15" fmla="*/ 12208 h 132"/>
                <a:gd name="T16" fmla="*/ 8560 w 117"/>
                <a:gd name="T17" fmla="*/ 15716 h 132"/>
                <a:gd name="T18" fmla="*/ 9721 w 117"/>
                <a:gd name="T19" fmla="*/ 20152 h 132"/>
                <a:gd name="T20" fmla="*/ 9803 w 117"/>
                <a:gd name="T21" fmla="*/ 18324 h 132"/>
                <a:gd name="T22" fmla="*/ 9640 w 117"/>
                <a:gd name="T23" fmla="*/ 16335 h 132"/>
                <a:gd name="T24" fmla="*/ 9053 w 117"/>
                <a:gd name="T25" fmla="*/ 13727 h 132"/>
                <a:gd name="T26" fmla="*/ 8311 w 117"/>
                <a:gd name="T27" fmla="*/ 11294 h 132"/>
                <a:gd name="T28" fmla="*/ 7452 w 117"/>
                <a:gd name="T29" fmla="*/ 8858 h 132"/>
                <a:gd name="T30" fmla="*/ 6535 w 117"/>
                <a:gd name="T31" fmla="*/ 6858 h 132"/>
                <a:gd name="T32" fmla="*/ 5622 w 117"/>
                <a:gd name="T33" fmla="*/ 5512 h 132"/>
                <a:gd name="T34" fmla="*/ 4844 w 117"/>
                <a:gd name="T35" fmla="*/ 4868 h 132"/>
                <a:gd name="T36" fmla="*/ 5785 w 117"/>
                <a:gd name="T37" fmla="*/ 4436 h 132"/>
                <a:gd name="T38" fmla="*/ 6620 w 117"/>
                <a:gd name="T39" fmla="*/ 4250 h 132"/>
                <a:gd name="T40" fmla="*/ 7452 w 117"/>
                <a:gd name="T41" fmla="*/ 3955 h 132"/>
                <a:gd name="T42" fmla="*/ 8230 w 117"/>
                <a:gd name="T43" fmla="*/ 3817 h 132"/>
                <a:gd name="T44" fmla="*/ 8808 w 117"/>
                <a:gd name="T45" fmla="*/ 3645 h 132"/>
                <a:gd name="T46" fmla="*/ 9137 w 117"/>
                <a:gd name="T47" fmla="*/ 3350 h 132"/>
                <a:gd name="T48" fmla="*/ 9476 w 117"/>
                <a:gd name="T49" fmla="*/ 3213 h 132"/>
                <a:gd name="T50" fmla="*/ 9558 w 117"/>
                <a:gd name="T51" fmla="*/ 3213 h 132"/>
                <a:gd name="T52" fmla="*/ 6290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349 w 29"/>
                <a:gd name="T1" fmla="*/ 0 h 77"/>
                <a:gd name="T2" fmla="*/ 1863 w 29"/>
                <a:gd name="T3" fmla="*/ 0 h 77"/>
                <a:gd name="T4" fmla="*/ 1296 w 29"/>
                <a:gd name="T5" fmla="*/ 633 h 77"/>
                <a:gd name="T6" fmla="*/ 729 w 29"/>
                <a:gd name="T7" fmla="*/ 1445 h 77"/>
                <a:gd name="T8" fmla="*/ 324 w 29"/>
                <a:gd name="T9" fmla="*/ 3064 h 77"/>
                <a:gd name="T10" fmla="*/ 81 w 29"/>
                <a:gd name="T11" fmla="*/ 4825 h 77"/>
                <a:gd name="T12" fmla="*/ 0 w 29"/>
                <a:gd name="T13" fmla="*/ 7078 h 77"/>
                <a:gd name="T14" fmla="*/ 243 w 29"/>
                <a:gd name="T15" fmla="*/ 9650 h 77"/>
                <a:gd name="T16" fmla="*/ 891 w 29"/>
                <a:gd name="T17" fmla="*/ 12344 h 77"/>
                <a:gd name="T18" fmla="*/ 1215 w 29"/>
                <a:gd name="T19" fmla="*/ 8522 h 77"/>
                <a:gd name="T20" fmla="*/ 1539 w 29"/>
                <a:gd name="T21" fmla="*/ 5950 h 77"/>
                <a:gd name="T22" fmla="*/ 1863 w 29"/>
                <a:gd name="T23" fmla="*/ 3519 h 77"/>
                <a:gd name="T24" fmla="*/ 2349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0" y="118"/>
              <a:ext cx="350" cy="608"/>
              <a:chOff x="1735" y="866"/>
              <a:chExt cx="127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6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3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6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7" y="3307"/>
              <a:ext cx="500" cy="496"/>
              <a:chOff x="1727" y="872"/>
              <a:chExt cx="129" cy="155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2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9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2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2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4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988 h 237"/>
                <a:gd name="T4" fmla="*/ 148 w 257"/>
                <a:gd name="T5" fmla="*/ 1959 h 237"/>
                <a:gd name="T6" fmla="*/ 294 w 257"/>
                <a:gd name="T7" fmla="*/ 2942 h 237"/>
                <a:gd name="T8" fmla="*/ 541 w 257"/>
                <a:gd name="T9" fmla="*/ 3838 h 237"/>
                <a:gd name="T10" fmla="*/ 893 w 257"/>
                <a:gd name="T11" fmla="*/ 4671 h 237"/>
                <a:gd name="T12" fmla="*/ 1341 w 257"/>
                <a:gd name="T13" fmla="*/ 5527 h 237"/>
                <a:gd name="T14" fmla="*/ 1881 w 257"/>
                <a:gd name="T15" fmla="*/ 6310 h 237"/>
                <a:gd name="T16" fmla="*/ 2515 w 257"/>
                <a:gd name="T17" fmla="*/ 6968 h 237"/>
                <a:gd name="T18" fmla="*/ 3315 w 257"/>
                <a:gd name="T19" fmla="*/ 7601 h 237"/>
                <a:gd name="T20" fmla="*/ 4240 w 257"/>
                <a:gd name="T21" fmla="*/ 8144 h 237"/>
                <a:gd name="T22" fmla="*/ 5231 w 257"/>
                <a:gd name="T23" fmla="*/ 8582 h 237"/>
                <a:gd name="T24" fmla="*/ 6452 w 257"/>
                <a:gd name="T25" fmla="*/ 8928 h 237"/>
                <a:gd name="T26" fmla="*/ 7793 w 257"/>
                <a:gd name="T27" fmla="*/ 9165 h 237"/>
                <a:gd name="T28" fmla="*/ 9269 w 257"/>
                <a:gd name="T29" fmla="*/ 9290 h 237"/>
                <a:gd name="T30" fmla="*/ 10848 w 257"/>
                <a:gd name="T31" fmla="*/ 9240 h 237"/>
                <a:gd name="T32" fmla="*/ 12674 w 257"/>
                <a:gd name="T33" fmla="*/ 9085 h 237"/>
                <a:gd name="T34" fmla="*/ 11052 w 257"/>
                <a:gd name="T35" fmla="*/ 8895 h 237"/>
                <a:gd name="T36" fmla="*/ 9619 w 257"/>
                <a:gd name="T37" fmla="*/ 8615 h 237"/>
                <a:gd name="T38" fmla="*/ 8371 w 257"/>
                <a:gd name="T39" fmla="*/ 8302 h 237"/>
                <a:gd name="T40" fmla="*/ 7295 w 257"/>
                <a:gd name="T41" fmla="*/ 7989 h 237"/>
                <a:gd name="T42" fmla="*/ 6307 w 257"/>
                <a:gd name="T43" fmla="*/ 7569 h 237"/>
                <a:gd name="T44" fmla="*/ 5525 w 257"/>
                <a:gd name="T45" fmla="*/ 7124 h 237"/>
                <a:gd name="T46" fmla="*/ 4783 w 257"/>
                <a:gd name="T47" fmla="*/ 6623 h 237"/>
                <a:gd name="T48" fmla="*/ 4150 w 257"/>
                <a:gd name="T49" fmla="*/ 6080 h 237"/>
                <a:gd name="T50" fmla="*/ 3553 w 257"/>
                <a:gd name="T51" fmla="*/ 5527 h 237"/>
                <a:gd name="T52" fmla="*/ 3013 w 257"/>
                <a:gd name="T53" fmla="*/ 4902 h 237"/>
                <a:gd name="T54" fmla="*/ 2570 w 257"/>
                <a:gd name="T55" fmla="*/ 4201 h 237"/>
                <a:gd name="T56" fmla="*/ 2120 w 257"/>
                <a:gd name="T57" fmla="*/ 3443 h 237"/>
                <a:gd name="T58" fmla="*/ 1622 w 257"/>
                <a:gd name="T59" fmla="*/ 2710 h 237"/>
                <a:gd name="T60" fmla="*/ 1137 w 257"/>
                <a:gd name="T61" fmla="*/ 1847 h 237"/>
                <a:gd name="T62" fmla="*/ 596 w 257"/>
                <a:gd name="T63" fmla="*/ 93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3867 w 124"/>
                <a:gd name="T1" fmla="*/ 0 h 110"/>
                <a:gd name="T2" fmla="*/ 6219 w 124"/>
                <a:gd name="T3" fmla="*/ 4408 h 110"/>
                <a:gd name="T4" fmla="*/ 6012 w 124"/>
                <a:gd name="T5" fmla="*/ 4357 h 110"/>
                <a:gd name="T6" fmla="*/ 5368 w 124"/>
                <a:gd name="T7" fmla="*/ 4279 h 110"/>
                <a:gd name="T8" fmla="*/ 4468 w 124"/>
                <a:gd name="T9" fmla="*/ 4114 h 110"/>
                <a:gd name="T10" fmla="*/ 3414 w 124"/>
                <a:gd name="T11" fmla="*/ 4036 h 110"/>
                <a:gd name="T12" fmla="*/ 2259 w 124"/>
                <a:gd name="T13" fmla="*/ 3953 h 110"/>
                <a:gd name="T14" fmla="*/ 1261 w 124"/>
                <a:gd name="T15" fmla="*/ 4006 h 110"/>
                <a:gd name="T16" fmla="*/ 452 w 124"/>
                <a:gd name="T17" fmla="*/ 4165 h 110"/>
                <a:gd name="T18" fmla="*/ 0 w 124"/>
                <a:gd name="T19" fmla="*/ 4491 h 110"/>
                <a:gd name="T20" fmla="*/ 205 w 124"/>
                <a:gd name="T21" fmla="*/ 4006 h 110"/>
                <a:gd name="T22" fmla="*/ 397 w 124"/>
                <a:gd name="T23" fmla="*/ 3634 h 110"/>
                <a:gd name="T24" fmla="*/ 806 w 124"/>
                <a:gd name="T25" fmla="*/ 3341 h 110"/>
                <a:gd name="T26" fmla="*/ 1261 w 124"/>
                <a:gd name="T27" fmla="*/ 3098 h 110"/>
                <a:gd name="T28" fmla="*/ 1807 w 124"/>
                <a:gd name="T29" fmla="*/ 2939 h 110"/>
                <a:gd name="T30" fmla="*/ 2358 w 124"/>
                <a:gd name="T31" fmla="*/ 2886 h 110"/>
                <a:gd name="T32" fmla="*/ 2959 w 124"/>
                <a:gd name="T33" fmla="*/ 2886 h 110"/>
                <a:gd name="T34" fmla="*/ 3619 w 124"/>
                <a:gd name="T35" fmla="*/ 3020 h 110"/>
                <a:gd name="T36" fmla="*/ 3654 w 124"/>
                <a:gd name="T37" fmla="*/ 2886 h 110"/>
                <a:gd name="T38" fmla="*/ 3505 w 124"/>
                <a:gd name="T39" fmla="*/ 2292 h 110"/>
                <a:gd name="T40" fmla="*/ 3356 w 124"/>
                <a:gd name="T41" fmla="*/ 1552 h 110"/>
                <a:gd name="T42" fmla="*/ 3257 w 124"/>
                <a:gd name="T43" fmla="*/ 1226 h 110"/>
                <a:gd name="T44" fmla="*/ 3167 w 124"/>
                <a:gd name="T45" fmla="*/ 1226 h 110"/>
                <a:gd name="T46" fmla="*/ 3053 w 124"/>
                <a:gd name="T47" fmla="*/ 1175 h 110"/>
                <a:gd name="T48" fmla="*/ 2959 w 124"/>
                <a:gd name="T49" fmla="*/ 1067 h 110"/>
                <a:gd name="T50" fmla="*/ 2869 w 124"/>
                <a:gd name="T51" fmla="*/ 940 h 110"/>
                <a:gd name="T52" fmla="*/ 2869 w 124"/>
                <a:gd name="T53" fmla="*/ 773 h 110"/>
                <a:gd name="T54" fmla="*/ 2959 w 124"/>
                <a:gd name="T55" fmla="*/ 561 h 110"/>
                <a:gd name="T56" fmla="*/ 3313 w 124"/>
                <a:gd name="T57" fmla="*/ 326 h 110"/>
                <a:gd name="T58" fmla="*/ 3867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1588 w 46"/>
                <a:gd name="T1" fmla="*/ 0 h 94"/>
                <a:gd name="T2" fmla="*/ 1016 w 46"/>
                <a:gd name="T3" fmla="*/ 1433 h 94"/>
                <a:gd name="T4" fmla="*/ 765 w 46"/>
                <a:gd name="T5" fmla="*/ 2347 h 94"/>
                <a:gd name="T6" fmla="*/ 559 w 46"/>
                <a:gd name="T7" fmla="*/ 2987 h 94"/>
                <a:gd name="T8" fmla="*/ 0 w 46"/>
                <a:gd name="T9" fmla="*/ 3552 h 94"/>
                <a:gd name="T10" fmla="*/ 615 w 46"/>
                <a:gd name="T11" fmla="*/ 3319 h 94"/>
                <a:gd name="T12" fmla="*/ 1187 w 46"/>
                <a:gd name="T13" fmla="*/ 3017 h 94"/>
                <a:gd name="T14" fmla="*/ 1644 w 46"/>
                <a:gd name="T15" fmla="*/ 2605 h 94"/>
                <a:gd name="T16" fmla="*/ 2046 w 46"/>
                <a:gd name="T17" fmla="*/ 2152 h 94"/>
                <a:gd name="T18" fmla="*/ 2294 w 46"/>
                <a:gd name="T19" fmla="*/ 1658 h 94"/>
                <a:gd name="T20" fmla="*/ 2353 w 46"/>
                <a:gd name="T21" fmla="*/ 1125 h 94"/>
                <a:gd name="T22" fmla="*/ 2139 w 46"/>
                <a:gd name="T23" fmla="*/ 565 h 94"/>
                <a:gd name="T24" fmla="*/ 1588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293 w 149"/>
                <a:gd name="T3" fmla="*/ 693 h 704"/>
                <a:gd name="T4" fmla="*/ 773 w 149"/>
                <a:gd name="T5" fmla="*/ 1601 h 704"/>
                <a:gd name="T6" fmla="*/ 1356 w 149"/>
                <a:gd name="T7" fmla="*/ 2721 h 704"/>
                <a:gd name="T8" fmla="*/ 1983 w 149"/>
                <a:gd name="T9" fmla="*/ 4214 h 704"/>
                <a:gd name="T10" fmla="*/ 2812 w 149"/>
                <a:gd name="T11" fmla="*/ 6031 h 704"/>
                <a:gd name="T12" fmla="*/ 3542 w 149"/>
                <a:gd name="T13" fmla="*/ 7985 h 704"/>
                <a:gd name="T14" fmla="*/ 4257 w 149"/>
                <a:gd name="T15" fmla="*/ 10259 h 704"/>
                <a:gd name="T16" fmla="*/ 4843 w 149"/>
                <a:gd name="T17" fmla="*/ 12872 h 704"/>
                <a:gd name="T18" fmla="*/ 5412 w 149"/>
                <a:gd name="T19" fmla="*/ 15626 h 704"/>
                <a:gd name="T20" fmla="*/ 5816 w 149"/>
                <a:gd name="T21" fmla="*/ 18795 h 704"/>
                <a:gd name="T22" fmla="*/ 5998 w 149"/>
                <a:gd name="T23" fmla="*/ 22317 h 704"/>
                <a:gd name="T24" fmla="*/ 6095 w 149"/>
                <a:gd name="T25" fmla="*/ 25980 h 704"/>
                <a:gd name="T26" fmla="*/ 5816 w 149"/>
                <a:gd name="T27" fmla="*/ 30089 h 704"/>
                <a:gd name="T28" fmla="*/ 5267 w 149"/>
                <a:gd name="T29" fmla="*/ 34422 h 704"/>
                <a:gd name="T30" fmla="*/ 4460 w 149"/>
                <a:gd name="T31" fmla="*/ 38946 h 704"/>
                <a:gd name="T32" fmla="*/ 3250 w 149"/>
                <a:gd name="T33" fmla="*/ 43974 h 704"/>
                <a:gd name="T34" fmla="*/ 1891 w 149"/>
                <a:gd name="T35" fmla="*/ 49653 h 704"/>
                <a:gd name="T36" fmla="*/ 1008 w 149"/>
                <a:gd name="T37" fmla="*/ 54926 h 704"/>
                <a:gd name="T38" fmla="*/ 480 w 149"/>
                <a:gd name="T39" fmla="*/ 59803 h 704"/>
                <a:gd name="T40" fmla="*/ 293 w 149"/>
                <a:gd name="T41" fmla="*/ 64478 h 704"/>
                <a:gd name="T42" fmla="*/ 293 w 149"/>
                <a:gd name="T43" fmla="*/ 68941 h 704"/>
                <a:gd name="T44" fmla="*/ 382 w 149"/>
                <a:gd name="T45" fmla="*/ 73018 h 704"/>
                <a:gd name="T46" fmla="*/ 586 w 149"/>
                <a:gd name="T47" fmla="*/ 76678 h 704"/>
                <a:gd name="T48" fmla="*/ 680 w 149"/>
                <a:gd name="T49" fmla="*/ 80203 h 704"/>
                <a:gd name="T50" fmla="*/ 1983 w 149"/>
                <a:gd name="T51" fmla="*/ 78386 h 704"/>
                <a:gd name="T52" fmla="*/ 1891 w 149"/>
                <a:gd name="T53" fmla="*/ 77478 h 704"/>
                <a:gd name="T54" fmla="*/ 1746 w 149"/>
                <a:gd name="T55" fmla="*/ 74832 h 704"/>
                <a:gd name="T56" fmla="*/ 1593 w 149"/>
                <a:gd name="T57" fmla="*/ 70862 h 704"/>
                <a:gd name="T58" fmla="*/ 1691 w 149"/>
                <a:gd name="T59" fmla="*/ 65524 h 704"/>
                <a:gd name="T60" fmla="*/ 1983 w 149"/>
                <a:gd name="T61" fmla="*/ 59143 h 704"/>
                <a:gd name="T62" fmla="*/ 2812 w 149"/>
                <a:gd name="T63" fmla="*/ 51851 h 704"/>
                <a:gd name="T64" fmla="*/ 4167 w 149"/>
                <a:gd name="T65" fmla="*/ 43974 h 704"/>
                <a:gd name="T66" fmla="*/ 6241 w 149"/>
                <a:gd name="T67" fmla="*/ 35670 h 704"/>
                <a:gd name="T68" fmla="*/ 6916 w 149"/>
                <a:gd name="T69" fmla="*/ 31808 h 704"/>
                <a:gd name="T70" fmla="*/ 7214 w 149"/>
                <a:gd name="T71" fmla="*/ 26780 h 704"/>
                <a:gd name="T72" fmla="*/ 6971 w 149"/>
                <a:gd name="T73" fmla="*/ 20952 h 704"/>
                <a:gd name="T74" fmla="*/ 6351 w 149"/>
                <a:gd name="T75" fmla="*/ 15273 h 704"/>
                <a:gd name="T76" fmla="*/ 5267 w 149"/>
                <a:gd name="T77" fmla="*/ 9690 h 704"/>
                <a:gd name="T78" fmla="*/ 3925 w 149"/>
                <a:gd name="T79" fmla="*/ 5018 h 704"/>
                <a:gd name="T80" fmla="*/ 2129 w 149"/>
                <a:gd name="T81" fmla="*/ 1601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51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5607C-9CA3-4791-BBBF-5275EEFC523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899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EBD0F-3593-4AB0-B05D-A4FD4CAE568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871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67507-A4CF-4A72-ABC2-76407A67694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638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71694-F530-4C59-8386-A0D347445FC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13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6FC26-B9BF-4947-ABA3-95C7E90B8AE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1211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9D5D8-9AB7-40AB-A9A0-3A19E5498B1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6862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8535F-3471-4684-B1D8-68DB575ABF1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399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EBD0F-3593-4AB0-B05D-A4FD4CAE568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233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1DDD6-5181-46F7-8C77-784A384243D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0152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94EE7-BCBE-4FA2-AED0-8BC25A48C06F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7094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CCEDA-67AE-4FF9-B5E2-A62DE21C7AEE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198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F8594-94C1-4F98-8B78-B0A72706FAF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2798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62558-7D58-45A4-91DC-4035D351FAC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9975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4" y="221"/>
              <a:ext cx="1860" cy="3633"/>
              <a:chOff x="3002" y="763"/>
              <a:chExt cx="1860" cy="3633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29" y="762"/>
                <a:ext cx="1333" cy="1485"/>
              </a:xfrm>
              <a:custGeom>
                <a:avLst/>
                <a:gdLst>
                  <a:gd name="T0" fmla="*/ 405 w 596"/>
                  <a:gd name="T1" fmla="*/ 9149 h 666"/>
                  <a:gd name="T2" fmla="*/ 145 w 596"/>
                  <a:gd name="T3" fmla="*/ 8426 h 666"/>
                  <a:gd name="T4" fmla="*/ 0 w 596"/>
                  <a:gd name="T5" fmla="*/ 7140 h 666"/>
                  <a:gd name="T6" fmla="*/ 101 w 596"/>
                  <a:gd name="T7" fmla="*/ 5490 h 666"/>
                  <a:gd name="T8" fmla="*/ 626 w 596"/>
                  <a:gd name="T9" fmla="*/ 3735 h 666"/>
                  <a:gd name="T10" fmla="*/ 1720 w 596"/>
                  <a:gd name="T11" fmla="*/ 2074 h 666"/>
                  <a:gd name="T12" fmla="*/ 3556 w 596"/>
                  <a:gd name="T13" fmla="*/ 765 h 666"/>
                  <a:gd name="T14" fmla="*/ 6177 w 596"/>
                  <a:gd name="T15" fmla="*/ 45 h 666"/>
                  <a:gd name="T16" fmla="*/ 9510 w 596"/>
                  <a:gd name="T17" fmla="*/ 223 h 666"/>
                  <a:gd name="T18" fmla="*/ 12116 w 596"/>
                  <a:gd name="T19" fmla="*/ 1686 h 666"/>
                  <a:gd name="T20" fmla="*/ 13862 w 596"/>
                  <a:gd name="T21" fmla="*/ 4083 h 666"/>
                  <a:gd name="T22" fmla="*/ 14793 w 596"/>
                  <a:gd name="T23" fmla="*/ 7015 h 666"/>
                  <a:gd name="T24" fmla="*/ 14891 w 596"/>
                  <a:gd name="T25" fmla="*/ 10112 h 666"/>
                  <a:gd name="T26" fmla="*/ 14166 w 596"/>
                  <a:gd name="T27" fmla="*/ 12981 h 666"/>
                  <a:gd name="T28" fmla="*/ 12686 w 596"/>
                  <a:gd name="T29" fmla="*/ 15198 h 666"/>
                  <a:gd name="T30" fmla="*/ 10440 w 596"/>
                  <a:gd name="T31" fmla="*/ 16386 h 666"/>
                  <a:gd name="T32" fmla="*/ 9734 w 596"/>
                  <a:gd name="T33" fmla="*/ 16281 h 666"/>
                  <a:gd name="T34" fmla="*/ 11031 w 596"/>
                  <a:gd name="T35" fmla="*/ 15254 h 666"/>
                  <a:gd name="T36" fmla="*/ 12060 w 596"/>
                  <a:gd name="T37" fmla="*/ 13448 h 666"/>
                  <a:gd name="T38" fmla="*/ 12731 w 596"/>
                  <a:gd name="T39" fmla="*/ 11216 h 666"/>
                  <a:gd name="T40" fmla="*/ 13010 w 596"/>
                  <a:gd name="T41" fmla="*/ 8781 h 666"/>
                  <a:gd name="T42" fmla="*/ 12865 w 596"/>
                  <a:gd name="T43" fmla="*/ 6375 h 666"/>
                  <a:gd name="T44" fmla="*/ 12140 w 596"/>
                  <a:gd name="T45" fmla="*/ 4301 h 666"/>
                  <a:gd name="T46" fmla="*/ 10830 w 596"/>
                  <a:gd name="T47" fmla="*/ 2769 h 666"/>
                  <a:gd name="T48" fmla="*/ 8539 w 596"/>
                  <a:gd name="T49" fmla="*/ 1848 h 666"/>
                  <a:gd name="T50" fmla="*/ 6153 w 596"/>
                  <a:gd name="T51" fmla="*/ 1507 h 666"/>
                  <a:gd name="T52" fmla="*/ 4352 w 596"/>
                  <a:gd name="T53" fmla="*/ 1750 h 666"/>
                  <a:gd name="T54" fmla="*/ 3031 w 596"/>
                  <a:gd name="T55" fmla="*/ 2495 h 666"/>
                  <a:gd name="T56" fmla="*/ 2100 w 596"/>
                  <a:gd name="T57" fmla="*/ 3679 h 666"/>
                  <a:gd name="T58" fmla="*/ 1420 w 596"/>
                  <a:gd name="T59" fmla="*/ 5086 h 666"/>
                  <a:gd name="T60" fmla="*/ 995 w 596"/>
                  <a:gd name="T61" fmla="*/ 6716 h 666"/>
                  <a:gd name="T62" fmla="*/ 705 w 596"/>
                  <a:gd name="T63" fmla="*/ 8382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7" y="1798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627 h 237"/>
                  <a:gd name="T4" fmla="*/ 80 w 257"/>
                  <a:gd name="T5" fmla="*/ 1259 h 237"/>
                  <a:gd name="T6" fmla="*/ 142 w 257"/>
                  <a:gd name="T7" fmla="*/ 1887 h 237"/>
                  <a:gd name="T8" fmla="*/ 262 w 257"/>
                  <a:gd name="T9" fmla="*/ 2476 h 237"/>
                  <a:gd name="T10" fmla="*/ 440 w 257"/>
                  <a:gd name="T11" fmla="*/ 3002 h 237"/>
                  <a:gd name="T12" fmla="*/ 655 w 257"/>
                  <a:gd name="T13" fmla="*/ 3553 h 237"/>
                  <a:gd name="T14" fmla="*/ 922 w 257"/>
                  <a:gd name="T15" fmla="*/ 4062 h 237"/>
                  <a:gd name="T16" fmla="*/ 1240 w 257"/>
                  <a:gd name="T17" fmla="*/ 4488 h 237"/>
                  <a:gd name="T18" fmla="*/ 1633 w 257"/>
                  <a:gd name="T19" fmla="*/ 4893 h 237"/>
                  <a:gd name="T20" fmla="*/ 2093 w 257"/>
                  <a:gd name="T21" fmla="*/ 5241 h 237"/>
                  <a:gd name="T22" fmla="*/ 2586 w 257"/>
                  <a:gd name="T23" fmla="*/ 5523 h 237"/>
                  <a:gd name="T24" fmla="*/ 3193 w 257"/>
                  <a:gd name="T25" fmla="*/ 5747 h 237"/>
                  <a:gd name="T26" fmla="*/ 3850 w 257"/>
                  <a:gd name="T27" fmla="*/ 5893 h 237"/>
                  <a:gd name="T28" fmla="*/ 4586 w 257"/>
                  <a:gd name="T29" fmla="*/ 5973 h 237"/>
                  <a:gd name="T30" fmla="*/ 5361 w 257"/>
                  <a:gd name="T31" fmla="*/ 5949 h 237"/>
                  <a:gd name="T32" fmla="*/ 6263 w 257"/>
                  <a:gd name="T33" fmla="*/ 5848 h 237"/>
                  <a:gd name="T34" fmla="*/ 5459 w 257"/>
                  <a:gd name="T35" fmla="*/ 5722 h 237"/>
                  <a:gd name="T36" fmla="*/ 4748 w 257"/>
                  <a:gd name="T37" fmla="*/ 5547 h 237"/>
                  <a:gd name="T38" fmla="*/ 4146 w 257"/>
                  <a:gd name="T39" fmla="*/ 5341 h 237"/>
                  <a:gd name="T40" fmla="*/ 3608 w 257"/>
                  <a:gd name="T41" fmla="*/ 5140 h 237"/>
                  <a:gd name="T42" fmla="*/ 3115 w 257"/>
                  <a:gd name="T43" fmla="*/ 4860 h 237"/>
                  <a:gd name="T44" fmla="*/ 2731 w 257"/>
                  <a:gd name="T45" fmla="*/ 4589 h 237"/>
                  <a:gd name="T46" fmla="*/ 2368 w 257"/>
                  <a:gd name="T47" fmla="*/ 4261 h 237"/>
                  <a:gd name="T48" fmla="*/ 2048 w 257"/>
                  <a:gd name="T49" fmla="*/ 3901 h 237"/>
                  <a:gd name="T50" fmla="*/ 1753 w 257"/>
                  <a:gd name="T51" fmla="*/ 3553 h 237"/>
                  <a:gd name="T52" fmla="*/ 1491 w 257"/>
                  <a:gd name="T53" fmla="*/ 3148 h 237"/>
                  <a:gd name="T54" fmla="*/ 1273 w 257"/>
                  <a:gd name="T55" fmla="*/ 2700 h 237"/>
                  <a:gd name="T56" fmla="*/ 1051 w 257"/>
                  <a:gd name="T57" fmla="*/ 2214 h 237"/>
                  <a:gd name="T58" fmla="*/ 800 w 257"/>
                  <a:gd name="T59" fmla="*/ 1741 h 237"/>
                  <a:gd name="T60" fmla="*/ 558 w 257"/>
                  <a:gd name="T61" fmla="*/ 1181 h 237"/>
                  <a:gd name="T62" fmla="*/ 295 w 257"/>
                  <a:gd name="T63" fmla="*/ 607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3" y="2151"/>
                <a:ext cx="277" cy="249"/>
              </a:xfrm>
              <a:custGeom>
                <a:avLst/>
                <a:gdLst>
                  <a:gd name="T0" fmla="*/ 1917 w 124"/>
                  <a:gd name="T1" fmla="*/ 0 h 110"/>
                  <a:gd name="T2" fmla="*/ 3089 w 124"/>
                  <a:gd name="T3" fmla="*/ 2830 h 110"/>
                  <a:gd name="T4" fmla="*/ 2989 w 124"/>
                  <a:gd name="T5" fmla="*/ 2807 h 110"/>
                  <a:gd name="T6" fmla="*/ 2665 w 124"/>
                  <a:gd name="T7" fmla="*/ 2762 h 110"/>
                  <a:gd name="T8" fmla="*/ 2220 w 124"/>
                  <a:gd name="T9" fmla="*/ 2655 h 110"/>
                  <a:gd name="T10" fmla="*/ 1698 w 124"/>
                  <a:gd name="T11" fmla="*/ 2599 h 110"/>
                  <a:gd name="T12" fmla="*/ 1128 w 124"/>
                  <a:gd name="T13" fmla="*/ 2551 h 110"/>
                  <a:gd name="T14" fmla="*/ 623 w 124"/>
                  <a:gd name="T15" fmla="*/ 2578 h 110"/>
                  <a:gd name="T16" fmla="*/ 226 w 124"/>
                  <a:gd name="T17" fmla="*/ 2680 h 110"/>
                  <a:gd name="T18" fmla="*/ 0 w 124"/>
                  <a:gd name="T19" fmla="*/ 2891 h 110"/>
                  <a:gd name="T20" fmla="*/ 101 w 124"/>
                  <a:gd name="T21" fmla="*/ 2578 h 110"/>
                  <a:gd name="T22" fmla="*/ 199 w 124"/>
                  <a:gd name="T23" fmla="*/ 2332 h 110"/>
                  <a:gd name="T24" fmla="*/ 400 w 124"/>
                  <a:gd name="T25" fmla="*/ 2157 h 110"/>
                  <a:gd name="T26" fmla="*/ 623 w 124"/>
                  <a:gd name="T27" fmla="*/ 1994 h 110"/>
                  <a:gd name="T28" fmla="*/ 894 w 124"/>
                  <a:gd name="T29" fmla="*/ 1890 h 110"/>
                  <a:gd name="T30" fmla="*/ 1173 w 124"/>
                  <a:gd name="T31" fmla="*/ 1865 h 110"/>
                  <a:gd name="T32" fmla="*/ 1472 w 124"/>
                  <a:gd name="T33" fmla="*/ 1865 h 110"/>
                  <a:gd name="T34" fmla="*/ 1796 w 124"/>
                  <a:gd name="T35" fmla="*/ 1947 h 110"/>
                  <a:gd name="T36" fmla="*/ 1816 w 124"/>
                  <a:gd name="T37" fmla="*/ 1865 h 110"/>
                  <a:gd name="T38" fmla="*/ 1736 w 124"/>
                  <a:gd name="T39" fmla="*/ 1471 h 110"/>
                  <a:gd name="T40" fmla="*/ 1671 w 124"/>
                  <a:gd name="T41" fmla="*/ 998 h 110"/>
                  <a:gd name="T42" fmla="*/ 1617 w 124"/>
                  <a:gd name="T43" fmla="*/ 790 h 110"/>
                  <a:gd name="T44" fmla="*/ 1573 w 124"/>
                  <a:gd name="T45" fmla="*/ 790 h 110"/>
                  <a:gd name="T46" fmla="*/ 1517 w 124"/>
                  <a:gd name="T47" fmla="*/ 763 h 110"/>
                  <a:gd name="T48" fmla="*/ 1472 w 124"/>
                  <a:gd name="T49" fmla="*/ 686 h 110"/>
                  <a:gd name="T50" fmla="*/ 1416 w 124"/>
                  <a:gd name="T51" fmla="*/ 604 h 110"/>
                  <a:gd name="T52" fmla="*/ 1416 w 124"/>
                  <a:gd name="T53" fmla="*/ 498 h 110"/>
                  <a:gd name="T54" fmla="*/ 1472 w 124"/>
                  <a:gd name="T55" fmla="*/ 369 h 110"/>
                  <a:gd name="T56" fmla="*/ 1637 w 124"/>
                  <a:gd name="T57" fmla="*/ 211 h 110"/>
                  <a:gd name="T58" fmla="*/ 1917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4" y="961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26 w 109"/>
                  <a:gd name="T3" fmla="*/ 20 h 156"/>
                  <a:gd name="T4" fmla="*/ 454 w 109"/>
                  <a:gd name="T5" fmla="*/ 118 h 156"/>
                  <a:gd name="T6" fmla="*/ 944 w 109"/>
                  <a:gd name="T7" fmla="*/ 296 h 156"/>
                  <a:gd name="T8" fmla="*/ 1474 w 109"/>
                  <a:gd name="T9" fmla="*/ 583 h 156"/>
                  <a:gd name="T10" fmla="*/ 1985 w 109"/>
                  <a:gd name="T11" fmla="*/ 1079 h 156"/>
                  <a:gd name="T12" fmla="*/ 2454 w 109"/>
                  <a:gd name="T13" fmla="*/ 1737 h 156"/>
                  <a:gd name="T14" fmla="*/ 2738 w 109"/>
                  <a:gd name="T15" fmla="*/ 2643 h 156"/>
                  <a:gd name="T16" fmla="*/ 2783 w 109"/>
                  <a:gd name="T17" fmla="*/ 3819 h 156"/>
                  <a:gd name="T18" fmla="*/ 2677 w 109"/>
                  <a:gd name="T19" fmla="*/ 3819 h 156"/>
                  <a:gd name="T20" fmla="*/ 2531 w 109"/>
                  <a:gd name="T21" fmla="*/ 3819 h 156"/>
                  <a:gd name="T22" fmla="*/ 2374 w 109"/>
                  <a:gd name="T23" fmla="*/ 3819 h 156"/>
                  <a:gd name="T24" fmla="*/ 2227 w 109"/>
                  <a:gd name="T25" fmla="*/ 3775 h 156"/>
                  <a:gd name="T26" fmla="*/ 2066 w 109"/>
                  <a:gd name="T27" fmla="*/ 3741 h 156"/>
                  <a:gd name="T28" fmla="*/ 1884 w 109"/>
                  <a:gd name="T29" fmla="*/ 3677 h 156"/>
                  <a:gd name="T30" fmla="*/ 1681 w 109"/>
                  <a:gd name="T31" fmla="*/ 3552 h 156"/>
                  <a:gd name="T32" fmla="*/ 1474 w 109"/>
                  <a:gd name="T33" fmla="*/ 3399 h 156"/>
                  <a:gd name="T34" fmla="*/ 1349 w 109"/>
                  <a:gd name="T35" fmla="*/ 3083 h 156"/>
                  <a:gd name="T36" fmla="*/ 1349 w 109"/>
                  <a:gd name="T37" fmla="*/ 2716 h 156"/>
                  <a:gd name="T38" fmla="*/ 1430 w 109"/>
                  <a:gd name="T39" fmla="*/ 2356 h 156"/>
                  <a:gd name="T40" fmla="*/ 1510 w 109"/>
                  <a:gd name="T41" fmla="*/ 1960 h 156"/>
                  <a:gd name="T42" fmla="*/ 1430 w 109"/>
                  <a:gd name="T43" fmla="*/ 1519 h 156"/>
                  <a:gd name="T44" fmla="*/ 1227 w 109"/>
                  <a:gd name="T45" fmla="*/ 1059 h 156"/>
                  <a:gd name="T46" fmla="*/ 793 w 109"/>
                  <a:gd name="T47" fmla="*/ 558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33" y="2198"/>
                <a:ext cx="103" cy="209"/>
              </a:xfrm>
              <a:custGeom>
                <a:avLst/>
                <a:gdLst>
                  <a:gd name="T0" fmla="*/ 777 w 46"/>
                  <a:gd name="T1" fmla="*/ 0 h 94"/>
                  <a:gd name="T2" fmla="*/ 506 w 46"/>
                  <a:gd name="T3" fmla="*/ 925 h 94"/>
                  <a:gd name="T4" fmla="*/ 381 w 46"/>
                  <a:gd name="T5" fmla="*/ 1519 h 94"/>
                  <a:gd name="T6" fmla="*/ 280 w 46"/>
                  <a:gd name="T7" fmla="*/ 1932 h 94"/>
                  <a:gd name="T8" fmla="*/ 0 w 46"/>
                  <a:gd name="T9" fmla="*/ 2299 h 94"/>
                  <a:gd name="T10" fmla="*/ 300 w 46"/>
                  <a:gd name="T11" fmla="*/ 2154 h 94"/>
                  <a:gd name="T12" fmla="*/ 582 w 46"/>
                  <a:gd name="T13" fmla="*/ 1957 h 94"/>
                  <a:gd name="T14" fmla="*/ 808 w 46"/>
                  <a:gd name="T15" fmla="*/ 1681 h 94"/>
                  <a:gd name="T16" fmla="*/ 1012 w 46"/>
                  <a:gd name="T17" fmla="*/ 1394 h 94"/>
                  <a:gd name="T18" fmla="*/ 1133 w 46"/>
                  <a:gd name="T19" fmla="*/ 1078 h 94"/>
                  <a:gd name="T20" fmla="*/ 1158 w 46"/>
                  <a:gd name="T21" fmla="*/ 736 h 94"/>
                  <a:gd name="T22" fmla="*/ 1052 w 46"/>
                  <a:gd name="T23" fmla="*/ 360 h 94"/>
                  <a:gd name="T24" fmla="*/ 77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7" y="1313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0 w 54"/>
                  <a:gd name="T3" fmla="*/ 25 h 40"/>
                  <a:gd name="T4" fmla="*/ 142 w 54"/>
                  <a:gd name="T5" fmla="*/ 81 h 40"/>
                  <a:gd name="T6" fmla="*/ 316 w 54"/>
                  <a:gd name="T7" fmla="*/ 207 h 40"/>
                  <a:gd name="T8" fmla="*/ 513 w 54"/>
                  <a:gd name="T9" fmla="*/ 308 h 40"/>
                  <a:gd name="T10" fmla="*/ 702 w 54"/>
                  <a:gd name="T11" fmla="*/ 389 h 40"/>
                  <a:gd name="T12" fmla="*/ 924 w 54"/>
                  <a:gd name="T13" fmla="*/ 437 h 40"/>
                  <a:gd name="T14" fmla="*/ 1120 w 54"/>
                  <a:gd name="T15" fmla="*/ 466 h 40"/>
                  <a:gd name="T16" fmla="*/ 1318 w 54"/>
                  <a:gd name="T17" fmla="*/ 410 h 40"/>
                  <a:gd name="T18" fmla="*/ 1293 w 54"/>
                  <a:gd name="T19" fmla="*/ 639 h 40"/>
                  <a:gd name="T20" fmla="*/ 1220 w 54"/>
                  <a:gd name="T21" fmla="*/ 846 h 40"/>
                  <a:gd name="T22" fmla="*/ 1076 w 54"/>
                  <a:gd name="T23" fmla="*/ 983 h 40"/>
                  <a:gd name="T24" fmla="*/ 898 w 54"/>
                  <a:gd name="T25" fmla="*/ 1028 h 40"/>
                  <a:gd name="T26" fmla="*/ 682 w 54"/>
                  <a:gd name="T27" fmla="*/ 1004 h 40"/>
                  <a:gd name="T28" fmla="*/ 460 w 54"/>
                  <a:gd name="T29" fmla="*/ 821 h 40"/>
                  <a:gd name="T30" fmla="*/ 242 w 54"/>
                  <a:gd name="T31" fmla="*/ 511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1" y="2337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42 w 149"/>
                  <a:gd name="T3" fmla="*/ 453 h 704"/>
                  <a:gd name="T4" fmla="*/ 383 w 149"/>
                  <a:gd name="T5" fmla="*/ 1027 h 704"/>
                  <a:gd name="T6" fmla="*/ 671 w 149"/>
                  <a:gd name="T7" fmla="*/ 1755 h 704"/>
                  <a:gd name="T8" fmla="*/ 990 w 149"/>
                  <a:gd name="T9" fmla="*/ 2702 h 704"/>
                  <a:gd name="T10" fmla="*/ 1389 w 149"/>
                  <a:gd name="T11" fmla="*/ 3875 h 704"/>
                  <a:gd name="T12" fmla="*/ 1761 w 149"/>
                  <a:gd name="T13" fmla="*/ 5133 h 704"/>
                  <a:gd name="T14" fmla="*/ 2120 w 149"/>
                  <a:gd name="T15" fmla="*/ 6578 h 704"/>
                  <a:gd name="T16" fmla="*/ 2399 w 149"/>
                  <a:gd name="T17" fmla="*/ 8254 h 704"/>
                  <a:gd name="T18" fmla="*/ 2693 w 149"/>
                  <a:gd name="T19" fmla="*/ 10035 h 704"/>
                  <a:gd name="T20" fmla="*/ 2888 w 149"/>
                  <a:gd name="T21" fmla="*/ 12088 h 704"/>
                  <a:gd name="T22" fmla="*/ 2988 w 149"/>
                  <a:gd name="T23" fmla="*/ 14337 h 704"/>
                  <a:gd name="T24" fmla="*/ 3032 w 149"/>
                  <a:gd name="T25" fmla="*/ 16688 h 704"/>
                  <a:gd name="T26" fmla="*/ 2888 w 149"/>
                  <a:gd name="T27" fmla="*/ 19315 h 704"/>
                  <a:gd name="T28" fmla="*/ 2620 w 149"/>
                  <a:gd name="T29" fmla="*/ 22096 h 704"/>
                  <a:gd name="T30" fmla="*/ 2217 w 149"/>
                  <a:gd name="T31" fmla="*/ 25021 h 704"/>
                  <a:gd name="T32" fmla="*/ 1608 w 149"/>
                  <a:gd name="T33" fmla="*/ 28244 h 704"/>
                  <a:gd name="T34" fmla="*/ 932 w 149"/>
                  <a:gd name="T35" fmla="*/ 31897 h 704"/>
                  <a:gd name="T36" fmla="*/ 509 w 149"/>
                  <a:gd name="T37" fmla="*/ 35278 h 704"/>
                  <a:gd name="T38" fmla="*/ 241 w 149"/>
                  <a:gd name="T39" fmla="*/ 38399 h 704"/>
                  <a:gd name="T40" fmla="*/ 142 w 149"/>
                  <a:gd name="T41" fmla="*/ 41402 h 704"/>
                  <a:gd name="T42" fmla="*/ 142 w 149"/>
                  <a:gd name="T43" fmla="*/ 44257 h 704"/>
                  <a:gd name="T44" fmla="*/ 197 w 149"/>
                  <a:gd name="T45" fmla="*/ 46910 h 704"/>
                  <a:gd name="T46" fmla="*/ 295 w 149"/>
                  <a:gd name="T47" fmla="*/ 49238 h 704"/>
                  <a:gd name="T48" fmla="*/ 339 w 149"/>
                  <a:gd name="T49" fmla="*/ 51513 h 704"/>
                  <a:gd name="T50" fmla="*/ 990 w 149"/>
                  <a:gd name="T51" fmla="*/ 50340 h 704"/>
                  <a:gd name="T52" fmla="*/ 932 w 149"/>
                  <a:gd name="T53" fmla="*/ 49758 h 704"/>
                  <a:gd name="T54" fmla="*/ 868 w 149"/>
                  <a:gd name="T55" fmla="*/ 48082 h 704"/>
                  <a:gd name="T56" fmla="*/ 795 w 149"/>
                  <a:gd name="T57" fmla="*/ 45506 h 704"/>
                  <a:gd name="T58" fmla="*/ 848 w 149"/>
                  <a:gd name="T59" fmla="*/ 42078 h 704"/>
                  <a:gd name="T60" fmla="*/ 990 w 149"/>
                  <a:gd name="T61" fmla="*/ 37980 h 704"/>
                  <a:gd name="T62" fmla="*/ 1389 w 149"/>
                  <a:gd name="T63" fmla="*/ 33301 h 704"/>
                  <a:gd name="T64" fmla="*/ 2064 w 149"/>
                  <a:gd name="T65" fmla="*/ 28244 h 704"/>
                  <a:gd name="T66" fmla="*/ 3105 w 149"/>
                  <a:gd name="T67" fmla="*/ 22892 h 704"/>
                  <a:gd name="T68" fmla="*/ 3444 w 149"/>
                  <a:gd name="T69" fmla="*/ 20417 h 704"/>
                  <a:gd name="T70" fmla="*/ 3586 w 149"/>
                  <a:gd name="T71" fmla="*/ 17186 h 704"/>
                  <a:gd name="T72" fmla="*/ 3468 w 149"/>
                  <a:gd name="T73" fmla="*/ 13457 h 704"/>
                  <a:gd name="T74" fmla="*/ 3149 w 149"/>
                  <a:gd name="T75" fmla="*/ 9804 h 704"/>
                  <a:gd name="T76" fmla="*/ 2620 w 149"/>
                  <a:gd name="T77" fmla="*/ 6227 h 704"/>
                  <a:gd name="T78" fmla="*/ 1942 w 149"/>
                  <a:gd name="T79" fmla="*/ 3226 h 704"/>
                  <a:gd name="T80" fmla="*/ 1054 w 149"/>
                  <a:gd name="T81" fmla="*/ 1027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3808 w 128"/>
                <a:gd name="T1" fmla="*/ 0 h 217"/>
                <a:gd name="T2" fmla="*/ 4260 w 128"/>
                <a:gd name="T3" fmla="*/ 724 h 217"/>
                <a:gd name="T4" fmla="*/ 4661 w 128"/>
                <a:gd name="T5" fmla="*/ 2165 h 217"/>
                <a:gd name="T6" fmla="*/ 4979 w 128"/>
                <a:gd name="T7" fmla="*/ 4017 h 217"/>
                <a:gd name="T8" fmla="*/ 5191 w 128"/>
                <a:gd name="T9" fmla="*/ 6236 h 217"/>
                <a:gd name="T10" fmla="*/ 5145 w 128"/>
                <a:gd name="T11" fmla="*/ 8883 h 217"/>
                <a:gd name="T12" fmla="*/ 4706 w 128"/>
                <a:gd name="T13" fmla="*/ 11610 h 217"/>
                <a:gd name="T14" fmla="*/ 3808 w 128"/>
                <a:gd name="T15" fmla="*/ 14472 h 217"/>
                <a:gd name="T16" fmla="*/ 2425 w 128"/>
                <a:gd name="T17" fmla="*/ 17361 h 217"/>
                <a:gd name="T18" fmla="*/ 1994 w 128"/>
                <a:gd name="T19" fmla="*/ 17038 h 217"/>
                <a:gd name="T20" fmla="*/ 1542 w 128"/>
                <a:gd name="T21" fmla="*/ 16799 h 217"/>
                <a:gd name="T22" fmla="*/ 1062 w 128"/>
                <a:gd name="T23" fmla="*/ 16395 h 217"/>
                <a:gd name="T24" fmla="*/ 643 w 128"/>
                <a:gd name="T25" fmla="*/ 16072 h 217"/>
                <a:gd name="T26" fmla="*/ 318 w 128"/>
                <a:gd name="T27" fmla="*/ 15681 h 217"/>
                <a:gd name="T28" fmla="*/ 83 w 128"/>
                <a:gd name="T29" fmla="*/ 15196 h 217"/>
                <a:gd name="T30" fmla="*/ 0 w 128"/>
                <a:gd name="T31" fmla="*/ 14634 h 217"/>
                <a:gd name="T32" fmla="*/ 50 w 128"/>
                <a:gd name="T33" fmla="*/ 14230 h 217"/>
                <a:gd name="T34" fmla="*/ 527 w 128"/>
                <a:gd name="T35" fmla="*/ 13668 h 217"/>
                <a:gd name="T36" fmla="*/ 1171 w 128"/>
                <a:gd name="T37" fmla="*/ 12899 h 217"/>
                <a:gd name="T38" fmla="*/ 1865 w 128"/>
                <a:gd name="T39" fmla="*/ 12014 h 217"/>
                <a:gd name="T40" fmla="*/ 2554 w 128"/>
                <a:gd name="T41" fmla="*/ 10725 h 217"/>
                <a:gd name="T42" fmla="*/ 3197 w 128"/>
                <a:gd name="T43" fmla="*/ 8963 h 217"/>
                <a:gd name="T44" fmla="*/ 3694 w 128"/>
                <a:gd name="T45" fmla="*/ 6637 h 217"/>
                <a:gd name="T46" fmla="*/ 3934 w 128"/>
                <a:gd name="T47" fmla="*/ 3694 h 217"/>
                <a:gd name="T48" fmla="*/ 3808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6290 w 117"/>
                <a:gd name="T1" fmla="*/ 0 h 132"/>
                <a:gd name="T2" fmla="*/ 0 w 117"/>
                <a:gd name="T3" fmla="*/ 3817 h 132"/>
                <a:gd name="T4" fmla="*/ 248 w 117"/>
                <a:gd name="T5" fmla="*/ 3955 h 132"/>
                <a:gd name="T6" fmla="*/ 1162 w 117"/>
                <a:gd name="T7" fmla="*/ 4436 h 132"/>
                <a:gd name="T8" fmla="*/ 2436 w 117"/>
                <a:gd name="T9" fmla="*/ 5512 h 132"/>
                <a:gd name="T10" fmla="*/ 3855 w 117"/>
                <a:gd name="T11" fmla="*/ 7167 h 132"/>
                <a:gd name="T12" fmla="*/ 5540 w 117"/>
                <a:gd name="T13" fmla="*/ 9466 h 132"/>
                <a:gd name="T14" fmla="*/ 7041 w 117"/>
                <a:gd name="T15" fmla="*/ 12208 h 132"/>
                <a:gd name="T16" fmla="*/ 8560 w 117"/>
                <a:gd name="T17" fmla="*/ 15716 h 132"/>
                <a:gd name="T18" fmla="*/ 9721 w 117"/>
                <a:gd name="T19" fmla="*/ 20152 h 132"/>
                <a:gd name="T20" fmla="*/ 9803 w 117"/>
                <a:gd name="T21" fmla="*/ 18324 h 132"/>
                <a:gd name="T22" fmla="*/ 9640 w 117"/>
                <a:gd name="T23" fmla="*/ 16335 h 132"/>
                <a:gd name="T24" fmla="*/ 9053 w 117"/>
                <a:gd name="T25" fmla="*/ 13727 h 132"/>
                <a:gd name="T26" fmla="*/ 8311 w 117"/>
                <a:gd name="T27" fmla="*/ 11294 h 132"/>
                <a:gd name="T28" fmla="*/ 7452 w 117"/>
                <a:gd name="T29" fmla="*/ 8858 h 132"/>
                <a:gd name="T30" fmla="*/ 6535 w 117"/>
                <a:gd name="T31" fmla="*/ 6858 h 132"/>
                <a:gd name="T32" fmla="*/ 5622 w 117"/>
                <a:gd name="T33" fmla="*/ 5512 h 132"/>
                <a:gd name="T34" fmla="*/ 4844 w 117"/>
                <a:gd name="T35" fmla="*/ 4868 h 132"/>
                <a:gd name="T36" fmla="*/ 5785 w 117"/>
                <a:gd name="T37" fmla="*/ 4436 h 132"/>
                <a:gd name="T38" fmla="*/ 6620 w 117"/>
                <a:gd name="T39" fmla="*/ 4250 h 132"/>
                <a:gd name="T40" fmla="*/ 7452 w 117"/>
                <a:gd name="T41" fmla="*/ 3955 h 132"/>
                <a:gd name="T42" fmla="*/ 8230 w 117"/>
                <a:gd name="T43" fmla="*/ 3817 h 132"/>
                <a:gd name="T44" fmla="*/ 8808 w 117"/>
                <a:gd name="T45" fmla="*/ 3645 h 132"/>
                <a:gd name="T46" fmla="*/ 9137 w 117"/>
                <a:gd name="T47" fmla="*/ 3350 h 132"/>
                <a:gd name="T48" fmla="*/ 9476 w 117"/>
                <a:gd name="T49" fmla="*/ 3213 h 132"/>
                <a:gd name="T50" fmla="*/ 9558 w 117"/>
                <a:gd name="T51" fmla="*/ 3213 h 132"/>
                <a:gd name="T52" fmla="*/ 6290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349 w 29"/>
                <a:gd name="T1" fmla="*/ 0 h 77"/>
                <a:gd name="T2" fmla="*/ 1863 w 29"/>
                <a:gd name="T3" fmla="*/ 0 h 77"/>
                <a:gd name="T4" fmla="*/ 1296 w 29"/>
                <a:gd name="T5" fmla="*/ 633 h 77"/>
                <a:gd name="T6" fmla="*/ 729 w 29"/>
                <a:gd name="T7" fmla="*/ 1445 h 77"/>
                <a:gd name="T8" fmla="*/ 324 w 29"/>
                <a:gd name="T9" fmla="*/ 3064 h 77"/>
                <a:gd name="T10" fmla="*/ 81 w 29"/>
                <a:gd name="T11" fmla="*/ 4825 h 77"/>
                <a:gd name="T12" fmla="*/ 0 w 29"/>
                <a:gd name="T13" fmla="*/ 7078 h 77"/>
                <a:gd name="T14" fmla="*/ 243 w 29"/>
                <a:gd name="T15" fmla="*/ 9650 h 77"/>
                <a:gd name="T16" fmla="*/ 891 w 29"/>
                <a:gd name="T17" fmla="*/ 12344 h 77"/>
                <a:gd name="T18" fmla="*/ 1215 w 29"/>
                <a:gd name="T19" fmla="*/ 8522 h 77"/>
                <a:gd name="T20" fmla="*/ 1539 w 29"/>
                <a:gd name="T21" fmla="*/ 5950 h 77"/>
                <a:gd name="T22" fmla="*/ 1863 w 29"/>
                <a:gd name="T23" fmla="*/ 3519 h 77"/>
                <a:gd name="T24" fmla="*/ 2349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0" y="118"/>
              <a:ext cx="350" cy="608"/>
              <a:chOff x="1735" y="866"/>
              <a:chExt cx="127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6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3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6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7" y="3307"/>
              <a:ext cx="500" cy="496"/>
              <a:chOff x="1727" y="872"/>
              <a:chExt cx="129" cy="155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2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9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2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2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4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988 h 237"/>
                <a:gd name="T4" fmla="*/ 148 w 257"/>
                <a:gd name="T5" fmla="*/ 1959 h 237"/>
                <a:gd name="T6" fmla="*/ 294 w 257"/>
                <a:gd name="T7" fmla="*/ 2942 h 237"/>
                <a:gd name="T8" fmla="*/ 541 w 257"/>
                <a:gd name="T9" fmla="*/ 3838 h 237"/>
                <a:gd name="T10" fmla="*/ 893 w 257"/>
                <a:gd name="T11" fmla="*/ 4671 h 237"/>
                <a:gd name="T12" fmla="*/ 1341 w 257"/>
                <a:gd name="T13" fmla="*/ 5527 h 237"/>
                <a:gd name="T14" fmla="*/ 1881 w 257"/>
                <a:gd name="T15" fmla="*/ 6310 h 237"/>
                <a:gd name="T16" fmla="*/ 2515 w 257"/>
                <a:gd name="T17" fmla="*/ 6968 h 237"/>
                <a:gd name="T18" fmla="*/ 3315 w 257"/>
                <a:gd name="T19" fmla="*/ 7601 h 237"/>
                <a:gd name="T20" fmla="*/ 4240 w 257"/>
                <a:gd name="T21" fmla="*/ 8144 h 237"/>
                <a:gd name="T22" fmla="*/ 5231 w 257"/>
                <a:gd name="T23" fmla="*/ 8582 h 237"/>
                <a:gd name="T24" fmla="*/ 6452 w 257"/>
                <a:gd name="T25" fmla="*/ 8928 h 237"/>
                <a:gd name="T26" fmla="*/ 7793 w 257"/>
                <a:gd name="T27" fmla="*/ 9165 h 237"/>
                <a:gd name="T28" fmla="*/ 9269 w 257"/>
                <a:gd name="T29" fmla="*/ 9290 h 237"/>
                <a:gd name="T30" fmla="*/ 10848 w 257"/>
                <a:gd name="T31" fmla="*/ 9240 h 237"/>
                <a:gd name="T32" fmla="*/ 12674 w 257"/>
                <a:gd name="T33" fmla="*/ 9085 h 237"/>
                <a:gd name="T34" fmla="*/ 11052 w 257"/>
                <a:gd name="T35" fmla="*/ 8895 h 237"/>
                <a:gd name="T36" fmla="*/ 9619 w 257"/>
                <a:gd name="T37" fmla="*/ 8615 h 237"/>
                <a:gd name="T38" fmla="*/ 8371 w 257"/>
                <a:gd name="T39" fmla="*/ 8302 h 237"/>
                <a:gd name="T40" fmla="*/ 7295 w 257"/>
                <a:gd name="T41" fmla="*/ 7989 h 237"/>
                <a:gd name="T42" fmla="*/ 6307 w 257"/>
                <a:gd name="T43" fmla="*/ 7569 h 237"/>
                <a:gd name="T44" fmla="*/ 5525 w 257"/>
                <a:gd name="T45" fmla="*/ 7124 h 237"/>
                <a:gd name="T46" fmla="*/ 4783 w 257"/>
                <a:gd name="T47" fmla="*/ 6623 h 237"/>
                <a:gd name="T48" fmla="*/ 4150 w 257"/>
                <a:gd name="T49" fmla="*/ 6080 h 237"/>
                <a:gd name="T50" fmla="*/ 3553 w 257"/>
                <a:gd name="T51" fmla="*/ 5527 h 237"/>
                <a:gd name="T52" fmla="*/ 3013 w 257"/>
                <a:gd name="T53" fmla="*/ 4902 h 237"/>
                <a:gd name="T54" fmla="*/ 2570 w 257"/>
                <a:gd name="T55" fmla="*/ 4201 h 237"/>
                <a:gd name="T56" fmla="*/ 2120 w 257"/>
                <a:gd name="T57" fmla="*/ 3443 h 237"/>
                <a:gd name="T58" fmla="*/ 1622 w 257"/>
                <a:gd name="T59" fmla="*/ 2710 h 237"/>
                <a:gd name="T60" fmla="*/ 1137 w 257"/>
                <a:gd name="T61" fmla="*/ 1847 h 237"/>
                <a:gd name="T62" fmla="*/ 596 w 257"/>
                <a:gd name="T63" fmla="*/ 93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3867 w 124"/>
                <a:gd name="T1" fmla="*/ 0 h 110"/>
                <a:gd name="T2" fmla="*/ 6219 w 124"/>
                <a:gd name="T3" fmla="*/ 4408 h 110"/>
                <a:gd name="T4" fmla="*/ 6012 w 124"/>
                <a:gd name="T5" fmla="*/ 4357 h 110"/>
                <a:gd name="T6" fmla="*/ 5368 w 124"/>
                <a:gd name="T7" fmla="*/ 4279 h 110"/>
                <a:gd name="T8" fmla="*/ 4468 w 124"/>
                <a:gd name="T9" fmla="*/ 4114 h 110"/>
                <a:gd name="T10" fmla="*/ 3414 w 124"/>
                <a:gd name="T11" fmla="*/ 4036 h 110"/>
                <a:gd name="T12" fmla="*/ 2259 w 124"/>
                <a:gd name="T13" fmla="*/ 3953 h 110"/>
                <a:gd name="T14" fmla="*/ 1261 w 124"/>
                <a:gd name="T15" fmla="*/ 4006 h 110"/>
                <a:gd name="T16" fmla="*/ 452 w 124"/>
                <a:gd name="T17" fmla="*/ 4165 h 110"/>
                <a:gd name="T18" fmla="*/ 0 w 124"/>
                <a:gd name="T19" fmla="*/ 4491 h 110"/>
                <a:gd name="T20" fmla="*/ 205 w 124"/>
                <a:gd name="T21" fmla="*/ 4006 h 110"/>
                <a:gd name="T22" fmla="*/ 397 w 124"/>
                <a:gd name="T23" fmla="*/ 3634 h 110"/>
                <a:gd name="T24" fmla="*/ 806 w 124"/>
                <a:gd name="T25" fmla="*/ 3341 h 110"/>
                <a:gd name="T26" fmla="*/ 1261 w 124"/>
                <a:gd name="T27" fmla="*/ 3098 h 110"/>
                <a:gd name="T28" fmla="*/ 1807 w 124"/>
                <a:gd name="T29" fmla="*/ 2939 h 110"/>
                <a:gd name="T30" fmla="*/ 2358 w 124"/>
                <a:gd name="T31" fmla="*/ 2886 h 110"/>
                <a:gd name="T32" fmla="*/ 2959 w 124"/>
                <a:gd name="T33" fmla="*/ 2886 h 110"/>
                <a:gd name="T34" fmla="*/ 3619 w 124"/>
                <a:gd name="T35" fmla="*/ 3020 h 110"/>
                <a:gd name="T36" fmla="*/ 3654 w 124"/>
                <a:gd name="T37" fmla="*/ 2886 h 110"/>
                <a:gd name="T38" fmla="*/ 3505 w 124"/>
                <a:gd name="T39" fmla="*/ 2292 h 110"/>
                <a:gd name="T40" fmla="*/ 3356 w 124"/>
                <a:gd name="T41" fmla="*/ 1552 h 110"/>
                <a:gd name="T42" fmla="*/ 3257 w 124"/>
                <a:gd name="T43" fmla="*/ 1226 h 110"/>
                <a:gd name="T44" fmla="*/ 3167 w 124"/>
                <a:gd name="T45" fmla="*/ 1226 h 110"/>
                <a:gd name="T46" fmla="*/ 3053 w 124"/>
                <a:gd name="T47" fmla="*/ 1175 h 110"/>
                <a:gd name="T48" fmla="*/ 2959 w 124"/>
                <a:gd name="T49" fmla="*/ 1067 h 110"/>
                <a:gd name="T50" fmla="*/ 2869 w 124"/>
                <a:gd name="T51" fmla="*/ 940 h 110"/>
                <a:gd name="T52" fmla="*/ 2869 w 124"/>
                <a:gd name="T53" fmla="*/ 773 h 110"/>
                <a:gd name="T54" fmla="*/ 2959 w 124"/>
                <a:gd name="T55" fmla="*/ 561 h 110"/>
                <a:gd name="T56" fmla="*/ 3313 w 124"/>
                <a:gd name="T57" fmla="*/ 326 h 110"/>
                <a:gd name="T58" fmla="*/ 3867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1588 w 46"/>
                <a:gd name="T1" fmla="*/ 0 h 94"/>
                <a:gd name="T2" fmla="*/ 1016 w 46"/>
                <a:gd name="T3" fmla="*/ 1433 h 94"/>
                <a:gd name="T4" fmla="*/ 765 w 46"/>
                <a:gd name="T5" fmla="*/ 2347 h 94"/>
                <a:gd name="T6" fmla="*/ 559 w 46"/>
                <a:gd name="T7" fmla="*/ 2987 h 94"/>
                <a:gd name="T8" fmla="*/ 0 w 46"/>
                <a:gd name="T9" fmla="*/ 3552 h 94"/>
                <a:gd name="T10" fmla="*/ 615 w 46"/>
                <a:gd name="T11" fmla="*/ 3319 h 94"/>
                <a:gd name="T12" fmla="*/ 1187 w 46"/>
                <a:gd name="T13" fmla="*/ 3017 h 94"/>
                <a:gd name="T14" fmla="*/ 1644 w 46"/>
                <a:gd name="T15" fmla="*/ 2605 h 94"/>
                <a:gd name="T16" fmla="*/ 2046 w 46"/>
                <a:gd name="T17" fmla="*/ 2152 h 94"/>
                <a:gd name="T18" fmla="*/ 2294 w 46"/>
                <a:gd name="T19" fmla="*/ 1658 h 94"/>
                <a:gd name="T20" fmla="*/ 2353 w 46"/>
                <a:gd name="T21" fmla="*/ 1125 h 94"/>
                <a:gd name="T22" fmla="*/ 2139 w 46"/>
                <a:gd name="T23" fmla="*/ 565 h 94"/>
                <a:gd name="T24" fmla="*/ 1588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293 w 149"/>
                <a:gd name="T3" fmla="*/ 693 h 704"/>
                <a:gd name="T4" fmla="*/ 773 w 149"/>
                <a:gd name="T5" fmla="*/ 1601 h 704"/>
                <a:gd name="T6" fmla="*/ 1356 w 149"/>
                <a:gd name="T7" fmla="*/ 2721 h 704"/>
                <a:gd name="T8" fmla="*/ 1983 w 149"/>
                <a:gd name="T9" fmla="*/ 4214 h 704"/>
                <a:gd name="T10" fmla="*/ 2812 w 149"/>
                <a:gd name="T11" fmla="*/ 6031 h 704"/>
                <a:gd name="T12" fmla="*/ 3542 w 149"/>
                <a:gd name="T13" fmla="*/ 7985 h 704"/>
                <a:gd name="T14" fmla="*/ 4257 w 149"/>
                <a:gd name="T15" fmla="*/ 10259 h 704"/>
                <a:gd name="T16" fmla="*/ 4843 w 149"/>
                <a:gd name="T17" fmla="*/ 12872 h 704"/>
                <a:gd name="T18" fmla="*/ 5412 w 149"/>
                <a:gd name="T19" fmla="*/ 15626 h 704"/>
                <a:gd name="T20" fmla="*/ 5816 w 149"/>
                <a:gd name="T21" fmla="*/ 18795 h 704"/>
                <a:gd name="T22" fmla="*/ 5998 w 149"/>
                <a:gd name="T23" fmla="*/ 22317 h 704"/>
                <a:gd name="T24" fmla="*/ 6095 w 149"/>
                <a:gd name="T25" fmla="*/ 25980 h 704"/>
                <a:gd name="T26" fmla="*/ 5816 w 149"/>
                <a:gd name="T27" fmla="*/ 30089 h 704"/>
                <a:gd name="T28" fmla="*/ 5267 w 149"/>
                <a:gd name="T29" fmla="*/ 34422 h 704"/>
                <a:gd name="T30" fmla="*/ 4460 w 149"/>
                <a:gd name="T31" fmla="*/ 38946 h 704"/>
                <a:gd name="T32" fmla="*/ 3250 w 149"/>
                <a:gd name="T33" fmla="*/ 43974 h 704"/>
                <a:gd name="T34" fmla="*/ 1891 w 149"/>
                <a:gd name="T35" fmla="*/ 49653 h 704"/>
                <a:gd name="T36" fmla="*/ 1008 w 149"/>
                <a:gd name="T37" fmla="*/ 54926 h 704"/>
                <a:gd name="T38" fmla="*/ 480 w 149"/>
                <a:gd name="T39" fmla="*/ 59803 h 704"/>
                <a:gd name="T40" fmla="*/ 293 w 149"/>
                <a:gd name="T41" fmla="*/ 64478 h 704"/>
                <a:gd name="T42" fmla="*/ 293 w 149"/>
                <a:gd name="T43" fmla="*/ 68941 h 704"/>
                <a:gd name="T44" fmla="*/ 382 w 149"/>
                <a:gd name="T45" fmla="*/ 73018 h 704"/>
                <a:gd name="T46" fmla="*/ 586 w 149"/>
                <a:gd name="T47" fmla="*/ 76678 h 704"/>
                <a:gd name="T48" fmla="*/ 680 w 149"/>
                <a:gd name="T49" fmla="*/ 80203 h 704"/>
                <a:gd name="T50" fmla="*/ 1983 w 149"/>
                <a:gd name="T51" fmla="*/ 78386 h 704"/>
                <a:gd name="T52" fmla="*/ 1891 w 149"/>
                <a:gd name="T53" fmla="*/ 77478 h 704"/>
                <a:gd name="T54" fmla="*/ 1746 w 149"/>
                <a:gd name="T55" fmla="*/ 74832 h 704"/>
                <a:gd name="T56" fmla="*/ 1593 w 149"/>
                <a:gd name="T57" fmla="*/ 70862 h 704"/>
                <a:gd name="T58" fmla="*/ 1691 w 149"/>
                <a:gd name="T59" fmla="*/ 65524 h 704"/>
                <a:gd name="T60" fmla="*/ 1983 w 149"/>
                <a:gd name="T61" fmla="*/ 59143 h 704"/>
                <a:gd name="T62" fmla="*/ 2812 w 149"/>
                <a:gd name="T63" fmla="*/ 51851 h 704"/>
                <a:gd name="T64" fmla="*/ 4167 w 149"/>
                <a:gd name="T65" fmla="*/ 43974 h 704"/>
                <a:gd name="T66" fmla="*/ 6241 w 149"/>
                <a:gd name="T67" fmla="*/ 35670 h 704"/>
                <a:gd name="T68" fmla="*/ 6916 w 149"/>
                <a:gd name="T69" fmla="*/ 31808 h 704"/>
                <a:gd name="T70" fmla="*/ 7214 w 149"/>
                <a:gd name="T71" fmla="*/ 26780 h 704"/>
                <a:gd name="T72" fmla="*/ 6971 w 149"/>
                <a:gd name="T73" fmla="*/ 20952 h 704"/>
                <a:gd name="T74" fmla="*/ 6351 w 149"/>
                <a:gd name="T75" fmla="*/ 15273 h 704"/>
                <a:gd name="T76" fmla="*/ 5267 w 149"/>
                <a:gd name="T77" fmla="*/ 9690 h 704"/>
                <a:gd name="T78" fmla="*/ 3925 w 149"/>
                <a:gd name="T79" fmla="*/ 5018 h 704"/>
                <a:gd name="T80" fmla="*/ 2129 w 149"/>
                <a:gd name="T81" fmla="*/ 1601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51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5607C-9CA3-4791-BBBF-5275EEFC523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8883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EBD0F-3593-4AB0-B05D-A4FD4CAE568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615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67507-A4CF-4A72-ABC2-76407A67694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9944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71694-F530-4C59-8386-A0D347445FC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893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6FC26-B9BF-4947-ABA3-95C7E90B8AE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611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67507-A4CF-4A72-ABC2-76407A67694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1340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9D5D8-9AB7-40AB-A9A0-3A19E5498B1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470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8535F-3471-4684-B1D8-68DB575ABF1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7216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1DDD6-5181-46F7-8C77-784A384243D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9443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94EE7-BCBE-4FA2-AED0-8BC25A48C06F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789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CCEDA-67AE-4FF9-B5E2-A62DE21C7AEE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5248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F8594-94C1-4F98-8B78-B0A72706FAF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6388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62558-7D58-45A4-91DC-4035D351FAC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6316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4" y="221"/>
              <a:ext cx="1860" cy="3633"/>
              <a:chOff x="3002" y="763"/>
              <a:chExt cx="1860" cy="3633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29" y="762"/>
                <a:ext cx="1333" cy="1485"/>
              </a:xfrm>
              <a:custGeom>
                <a:avLst/>
                <a:gdLst>
                  <a:gd name="T0" fmla="*/ 405 w 596"/>
                  <a:gd name="T1" fmla="*/ 9149 h 666"/>
                  <a:gd name="T2" fmla="*/ 145 w 596"/>
                  <a:gd name="T3" fmla="*/ 8426 h 666"/>
                  <a:gd name="T4" fmla="*/ 0 w 596"/>
                  <a:gd name="T5" fmla="*/ 7140 h 666"/>
                  <a:gd name="T6" fmla="*/ 101 w 596"/>
                  <a:gd name="T7" fmla="*/ 5490 h 666"/>
                  <a:gd name="T8" fmla="*/ 626 w 596"/>
                  <a:gd name="T9" fmla="*/ 3735 h 666"/>
                  <a:gd name="T10" fmla="*/ 1720 w 596"/>
                  <a:gd name="T11" fmla="*/ 2074 h 666"/>
                  <a:gd name="T12" fmla="*/ 3556 w 596"/>
                  <a:gd name="T13" fmla="*/ 765 h 666"/>
                  <a:gd name="T14" fmla="*/ 6177 w 596"/>
                  <a:gd name="T15" fmla="*/ 45 h 666"/>
                  <a:gd name="T16" fmla="*/ 9510 w 596"/>
                  <a:gd name="T17" fmla="*/ 223 h 666"/>
                  <a:gd name="T18" fmla="*/ 12116 w 596"/>
                  <a:gd name="T19" fmla="*/ 1686 h 666"/>
                  <a:gd name="T20" fmla="*/ 13862 w 596"/>
                  <a:gd name="T21" fmla="*/ 4083 h 666"/>
                  <a:gd name="T22" fmla="*/ 14793 w 596"/>
                  <a:gd name="T23" fmla="*/ 7015 h 666"/>
                  <a:gd name="T24" fmla="*/ 14891 w 596"/>
                  <a:gd name="T25" fmla="*/ 10112 h 666"/>
                  <a:gd name="T26" fmla="*/ 14166 w 596"/>
                  <a:gd name="T27" fmla="*/ 12981 h 666"/>
                  <a:gd name="T28" fmla="*/ 12686 w 596"/>
                  <a:gd name="T29" fmla="*/ 15198 h 666"/>
                  <a:gd name="T30" fmla="*/ 10440 w 596"/>
                  <a:gd name="T31" fmla="*/ 16386 h 666"/>
                  <a:gd name="T32" fmla="*/ 9734 w 596"/>
                  <a:gd name="T33" fmla="*/ 16281 h 666"/>
                  <a:gd name="T34" fmla="*/ 11031 w 596"/>
                  <a:gd name="T35" fmla="*/ 15254 h 666"/>
                  <a:gd name="T36" fmla="*/ 12060 w 596"/>
                  <a:gd name="T37" fmla="*/ 13448 h 666"/>
                  <a:gd name="T38" fmla="*/ 12731 w 596"/>
                  <a:gd name="T39" fmla="*/ 11216 h 666"/>
                  <a:gd name="T40" fmla="*/ 13010 w 596"/>
                  <a:gd name="T41" fmla="*/ 8781 h 666"/>
                  <a:gd name="T42" fmla="*/ 12865 w 596"/>
                  <a:gd name="T43" fmla="*/ 6375 h 666"/>
                  <a:gd name="T44" fmla="*/ 12140 w 596"/>
                  <a:gd name="T45" fmla="*/ 4301 h 666"/>
                  <a:gd name="T46" fmla="*/ 10830 w 596"/>
                  <a:gd name="T47" fmla="*/ 2769 h 666"/>
                  <a:gd name="T48" fmla="*/ 8539 w 596"/>
                  <a:gd name="T49" fmla="*/ 1848 h 666"/>
                  <a:gd name="T50" fmla="*/ 6153 w 596"/>
                  <a:gd name="T51" fmla="*/ 1507 h 666"/>
                  <a:gd name="T52" fmla="*/ 4352 w 596"/>
                  <a:gd name="T53" fmla="*/ 1750 h 666"/>
                  <a:gd name="T54" fmla="*/ 3031 w 596"/>
                  <a:gd name="T55" fmla="*/ 2495 h 666"/>
                  <a:gd name="T56" fmla="*/ 2100 w 596"/>
                  <a:gd name="T57" fmla="*/ 3679 h 666"/>
                  <a:gd name="T58" fmla="*/ 1420 w 596"/>
                  <a:gd name="T59" fmla="*/ 5086 h 666"/>
                  <a:gd name="T60" fmla="*/ 995 w 596"/>
                  <a:gd name="T61" fmla="*/ 6716 h 666"/>
                  <a:gd name="T62" fmla="*/ 705 w 596"/>
                  <a:gd name="T63" fmla="*/ 8382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7" y="1798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627 h 237"/>
                  <a:gd name="T4" fmla="*/ 80 w 257"/>
                  <a:gd name="T5" fmla="*/ 1259 h 237"/>
                  <a:gd name="T6" fmla="*/ 142 w 257"/>
                  <a:gd name="T7" fmla="*/ 1887 h 237"/>
                  <a:gd name="T8" fmla="*/ 262 w 257"/>
                  <a:gd name="T9" fmla="*/ 2476 h 237"/>
                  <a:gd name="T10" fmla="*/ 440 w 257"/>
                  <a:gd name="T11" fmla="*/ 3002 h 237"/>
                  <a:gd name="T12" fmla="*/ 655 w 257"/>
                  <a:gd name="T13" fmla="*/ 3553 h 237"/>
                  <a:gd name="T14" fmla="*/ 922 w 257"/>
                  <a:gd name="T15" fmla="*/ 4062 h 237"/>
                  <a:gd name="T16" fmla="*/ 1240 w 257"/>
                  <a:gd name="T17" fmla="*/ 4488 h 237"/>
                  <a:gd name="T18" fmla="*/ 1633 w 257"/>
                  <a:gd name="T19" fmla="*/ 4893 h 237"/>
                  <a:gd name="T20" fmla="*/ 2093 w 257"/>
                  <a:gd name="T21" fmla="*/ 5241 h 237"/>
                  <a:gd name="T22" fmla="*/ 2586 w 257"/>
                  <a:gd name="T23" fmla="*/ 5523 h 237"/>
                  <a:gd name="T24" fmla="*/ 3193 w 257"/>
                  <a:gd name="T25" fmla="*/ 5747 h 237"/>
                  <a:gd name="T26" fmla="*/ 3850 w 257"/>
                  <a:gd name="T27" fmla="*/ 5893 h 237"/>
                  <a:gd name="T28" fmla="*/ 4586 w 257"/>
                  <a:gd name="T29" fmla="*/ 5973 h 237"/>
                  <a:gd name="T30" fmla="*/ 5361 w 257"/>
                  <a:gd name="T31" fmla="*/ 5949 h 237"/>
                  <a:gd name="T32" fmla="*/ 6263 w 257"/>
                  <a:gd name="T33" fmla="*/ 5848 h 237"/>
                  <a:gd name="T34" fmla="*/ 5459 w 257"/>
                  <a:gd name="T35" fmla="*/ 5722 h 237"/>
                  <a:gd name="T36" fmla="*/ 4748 w 257"/>
                  <a:gd name="T37" fmla="*/ 5547 h 237"/>
                  <a:gd name="T38" fmla="*/ 4146 w 257"/>
                  <a:gd name="T39" fmla="*/ 5341 h 237"/>
                  <a:gd name="T40" fmla="*/ 3608 w 257"/>
                  <a:gd name="T41" fmla="*/ 5140 h 237"/>
                  <a:gd name="T42" fmla="*/ 3115 w 257"/>
                  <a:gd name="T43" fmla="*/ 4860 h 237"/>
                  <a:gd name="T44" fmla="*/ 2731 w 257"/>
                  <a:gd name="T45" fmla="*/ 4589 h 237"/>
                  <a:gd name="T46" fmla="*/ 2368 w 257"/>
                  <a:gd name="T47" fmla="*/ 4261 h 237"/>
                  <a:gd name="T48" fmla="*/ 2048 w 257"/>
                  <a:gd name="T49" fmla="*/ 3901 h 237"/>
                  <a:gd name="T50" fmla="*/ 1753 w 257"/>
                  <a:gd name="T51" fmla="*/ 3553 h 237"/>
                  <a:gd name="T52" fmla="*/ 1491 w 257"/>
                  <a:gd name="T53" fmla="*/ 3148 h 237"/>
                  <a:gd name="T54" fmla="*/ 1273 w 257"/>
                  <a:gd name="T55" fmla="*/ 2700 h 237"/>
                  <a:gd name="T56" fmla="*/ 1051 w 257"/>
                  <a:gd name="T57" fmla="*/ 2214 h 237"/>
                  <a:gd name="T58" fmla="*/ 800 w 257"/>
                  <a:gd name="T59" fmla="*/ 1741 h 237"/>
                  <a:gd name="T60" fmla="*/ 558 w 257"/>
                  <a:gd name="T61" fmla="*/ 1181 h 237"/>
                  <a:gd name="T62" fmla="*/ 295 w 257"/>
                  <a:gd name="T63" fmla="*/ 607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3" y="2151"/>
                <a:ext cx="277" cy="249"/>
              </a:xfrm>
              <a:custGeom>
                <a:avLst/>
                <a:gdLst>
                  <a:gd name="T0" fmla="*/ 1917 w 124"/>
                  <a:gd name="T1" fmla="*/ 0 h 110"/>
                  <a:gd name="T2" fmla="*/ 3089 w 124"/>
                  <a:gd name="T3" fmla="*/ 2830 h 110"/>
                  <a:gd name="T4" fmla="*/ 2989 w 124"/>
                  <a:gd name="T5" fmla="*/ 2807 h 110"/>
                  <a:gd name="T6" fmla="*/ 2665 w 124"/>
                  <a:gd name="T7" fmla="*/ 2762 h 110"/>
                  <a:gd name="T8" fmla="*/ 2220 w 124"/>
                  <a:gd name="T9" fmla="*/ 2655 h 110"/>
                  <a:gd name="T10" fmla="*/ 1698 w 124"/>
                  <a:gd name="T11" fmla="*/ 2599 h 110"/>
                  <a:gd name="T12" fmla="*/ 1128 w 124"/>
                  <a:gd name="T13" fmla="*/ 2551 h 110"/>
                  <a:gd name="T14" fmla="*/ 623 w 124"/>
                  <a:gd name="T15" fmla="*/ 2578 h 110"/>
                  <a:gd name="T16" fmla="*/ 226 w 124"/>
                  <a:gd name="T17" fmla="*/ 2680 h 110"/>
                  <a:gd name="T18" fmla="*/ 0 w 124"/>
                  <a:gd name="T19" fmla="*/ 2891 h 110"/>
                  <a:gd name="T20" fmla="*/ 101 w 124"/>
                  <a:gd name="T21" fmla="*/ 2578 h 110"/>
                  <a:gd name="T22" fmla="*/ 199 w 124"/>
                  <a:gd name="T23" fmla="*/ 2332 h 110"/>
                  <a:gd name="T24" fmla="*/ 400 w 124"/>
                  <a:gd name="T25" fmla="*/ 2157 h 110"/>
                  <a:gd name="T26" fmla="*/ 623 w 124"/>
                  <a:gd name="T27" fmla="*/ 1994 h 110"/>
                  <a:gd name="T28" fmla="*/ 894 w 124"/>
                  <a:gd name="T29" fmla="*/ 1890 h 110"/>
                  <a:gd name="T30" fmla="*/ 1173 w 124"/>
                  <a:gd name="T31" fmla="*/ 1865 h 110"/>
                  <a:gd name="T32" fmla="*/ 1472 w 124"/>
                  <a:gd name="T33" fmla="*/ 1865 h 110"/>
                  <a:gd name="T34" fmla="*/ 1796 w 124"/>
                  <a:gd name="T35" fmla="*/ 1947 h 110"/>
                  <a:gd name="T36" fmla="*/ 1816 w 124"/>
                  <a:gd name="T37" fmla="*/ 1865 h 110"/>
                  <a:gd name="T38" fmla="*/ 1736 w 124"/>
                  <a:gd name="T39" fmla="*/ 1471 h 110"/>
                  <a:gd name="T40" fmla="*/ 1671 w 124"/>
                  <a:gd name="T41" fmla="*/ 998 h 110"/>
                  <a:gd name="T42" fmla="*/ 1617 w 124"/>
                  <a:gd name="T43" fmla="*/ 790 h 110"/>
                  <a:gd name="T44" fmla="*/ 1573 w 124"/>
                  <a:gd name="T45" fmla="*/ 790 h 110"/>
                  <a:gd name="T46" fmla="*/ 1517 w 124"/>
                  <a:gd name="T47" fmla="*/ 763 h 110"/>
                  <a:gd name="T48" fmla="*/ 1472 w 124"/>
                  <a:gd name="T49" fmla="*/ 686 h 110"/>
                  <a:gd name="T50" fmla="*/ 1416 w 124"/>
                  <a:gd name="T51" fmla="*/ 604 h 110"/>
                  <a:gd name="T52" fmla="*/ 1416 w 124"/>
                  <a:gd name="T53" fmla="*/ 498 h 110"/>
                  <a:gd name="T54" fmla="*/ 1472 w 124"/>
                  <a:gd name="T55" fmla="*/ 369 h 110"/>
                  <a:gd name="T56" fmla="*/ 1637 w 124"/>
                  <a:gd name="T57" fmla="*/ 211 h 110"/>
                  <a:gd name="T58" fmla="*/ 1917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4" y="961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26 w 109"/>
                  <a:gd name="T3" fmla="*/ 20 h 156"/>
                  <a:gd name="T4" fmla="*/ 454 w 109"/>
                  <a:gd name="T5" fmla="*/ 118 h 156"/>
                  <a:gd name="T6" fmla="*/ 944 w 109"/>
                  <a:gd name="T7" fmla="*/ 296 h 156"/>
                  <a:gd name="T8" fmla="*/ 1474 w 109"/>
                  <a:gd name="T9" fmla="*/ 583 h 156"/>
                  <a:gd name="T10" fmla="*/ 1985 w 109"/>
                  <a:gd name="T11" fmla="*/ 1079 h 156"/>
                  <a:gd name="T12" fmla="*/ 2454 w 109"/>
                  <a:gd name="T13" fmla="*/ 1737 h 156"/>
                  <a:gd name="T14" fmla="*/ 2738 w 109"/>
                  <a:gd name="T15" fmla="*/ 2643 h 156"/>
                  <a:gd name="T16" fmla="*/ 2783 w 109"/>
                  <a:gd name="T17" fmla="*/ 3819 h 156"/>
                  <a:gd name="T18" fmla="*/ 2677 w 109"/>
                  <a:gd name="T19" fmla="*/ 3819 h 156"/>
                  <a:gd name="T20" fmla="*/ 2531 w 109"/>
                  <a:gd name="T21" fmla="*/ 3819 h 156"/>
                  <a:gd name="T22" fmla="*/ 2374 w 109"/>
                  <a:gd name="T23" fmla="*/ 3819 h 156"/>
                  <a:gd name="T24" fmla="*/ 2227 w 109"/>
                  <a:gd name="T25" fmla="*/ 3775 h 156"/>
                  <a:gd name="T26" fmla="*/ 2066 w 109"/>
                  <a:gd name="T27" fmla="*/ 3741 h 156"/>
                  <a:gd name="T28" fmla="*/ 1884 w 109"/>
                  <a:gd name="T29" fmla="*/ 3677 h 156"/>
                  <a:gd name="T30" fmla="*/ 1681 w 109"/>
                  <a:gd name="T31" fmla="*/ 3552 h 156"/>
                  <a:gd name="T32" fmla="*/ 1474 w 109"/>
                  <a:gd name="T33" fmla="*/ 3399 h 156"/>
                  <a:gd name="T34" fmla="*/ 1349 w 109"/>
                  <a:gd name="T35" fmla="*/ 3083 h 156"/>
                  <a:gd name="T36" fmla="*/ 1349 w 109"/>
                  <a:gd name="T37" fmla="*/ 2716 h 156"/>
                  <a:gd name="T38" fmla="*/ 1430 w 109"/>
                  <a:gd name="T39" fmla="*/ 2356 h 156"/>
                  <a:gd name="T40" fmla="*/ 1510 w 109"/>
                  <a:gd name="T41" fmla="*/ 1960 h 156"/>
                  <a:gd name="T42" fmla="*/ 1430 w 109"/>
                  <a:gd name="T43" fmla="*/ 1519 h 156"/>
                  <a:gd name="T44" fmla="*/ 1227 w 109"/>
                  <a:gd name="T45" fmla="*/ 1059 h 156"/>
                  <a:gd name="T46" fmla="*/ 793 w 109"/>
                  <a:gd name="T47" fmla="*/ 558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33" y="2198"/>
                <a:ext cx="103" cy="209"/>
              </a:xfrm>
              <a:custGeom>
                <a:avLst/>
                <a:gdLst>
                  <a:gd name="T0" fmla="*/ 777 w 46"/>
                  <a:gd name="T1" fmla="*/ 0 h 94"/>
                  <a:gd name="T2" fmla="*/ 506 w 46"/>
                  <a:gd name="T3" fmla="*/ 925 h 94"/>
                  <a:gd name="T4" fmla="*/ 381 w 46"/>
                  <a:gd name="T5" fmla="*/ 1519 h 94"/>
                  <a:gd name="T6" fmla="*/ 280 w 46"/>
                  <a:gd name="T7" fmla="*/ 1932 h 94"/>
                  <a:gd name="T8" fmla="*/ 0 w 46"/>
                  <a:gd name="T9" fmla="*/ 2299 h 94"/>
                  <a:gd name="T10" fmla="*/ 300 w 46"/>
                  <a:gd name="T11" fmla="*/ 2154 h 94"/>
                  <a:gd name="T12" fmla="*/ 582 w 46"/>
                  <a:gd name="T13" fmla="*/ 1957 h 94"/>
                  <a:gd name="T14" fmla="*/ 808 w 46"/>
                  <a:gd name="T15" fmla="*/ 1681 h 94"/>
                  <a:gd name="T16" fmla="*/ 1012 w 46"/>
                  <a:gd name="T17" fmla="*/ 1394 h 94"/>
                  <a:gd name="T18" fmla="*/ 1133 w 46"/>
                  <a:gd name="T19" fmla="*/ 1078 h 94"/>
                  <a:gd name="T20" fmla="*/ 1158 w 46"/>
                  <a:gd name="T21" fmla="*/ 736 h 94"/>
                  <a:gd name="T22" fmla="*/ 1052 w 46"/>
                  <a:gd name="T23" fmla="*/ 360 h 94"/>
                  <a:gd name="T24" fmla="*/ 77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7" y="1313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0 w 54"/>
                  <a:gd name="T3" fmla="*/ 25 h 40"/>
                  <a:gd name="T4" fmla="*/ 142 w 54"/>
                  <a:gd name="T5" fmla="*/ 81 h 40"/>
                  <a:gd name="T6" fmla="*/ 316 w 54"/>
                  <a:gd name="T7" fmla="*/ 207 h 40"/>
                  <a:gd name="T8" fmla="*/ 513 w 54"/>
                  <a:gd name="T9" fmla="*/ 308 h 40"/>
                  <a:gd name="T10" fmla="*/ 702 w 54"/>
                  <a:gd name="T11" fmla="*/ 389 h 40"/>
                  <a:gd name="T12" fmla="*/ 924 w 54"/>
                  <a:gd name="T13" fmla="*/ 437 h 40"/>
                  <a:gd name="T14" fmla="*/ 1120 w 54"/>
                  <a:gd name="T15" fmla="*/ 466 h 40"/>
                  <a:gd name="T16" fmla="*/ 1318 w 54"/>
                  <a:gd name="T17" fmla="*/ 410 h 40"/>
                  <a:gd name="T18" fmla="*/ 1293 w 54"/>
                  <a:gd name="T19" fmla="*/ 639 h 40"/>
                  <a:gd name="T20" fmla="*/ 1220 w 54"/>
                  <a:gd name="T21" fmla="*/ 846 h 40"/>
                  <a:gd name="T22" fmla="*/ 1076 w 54"/>
                  <a:gd name="T23" fmla="*/ 983 h 40"/>
                  <a:gd name="T24" fmla="*/ 898 w 54"/>
                  <a:gd name="T25" fmla="*/ 1028 h 40"/>
                  <a:gd name="T26" fmla="*/ 682 w 54"/>
                  <a:gd name="T27" fmla="*/ 1004 h 40"/>
                  <a:gd name="T28" fmla="*/ 460 w 54"/>
                  <a:gd name="T29" fmla="*/ 821 h 40"/>
                  <a:gd name="T30" fmla="*/ 242 w 54"/>
                  <a:gd name="T31" fmla="*/ 511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1" y="2337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42 w 149"/>
                  <a:gd name="T3" fmla="*/ 453 h 704"/>
                  <a:gd name="T4" fmla="*/ 383 w 149"/>
                  <a:gd name="T5" fmla="*/ 1027 h 704"/>
                  <a:gd name="T6" fmla="*/ 671 w 149"/>
                  <a:gd name="T7" fmla="*/ 1755 h 704"/>
                  <a:gd name="T8" fmla="*/ 990 w 149"/>
                  <a:gd name="T9" fmla="*/ 2702 h 704"/>
                  <a:gd name="T10" fmla="*/ 1389 w 149"/>
                  <a:gd name="T11" fmla="*/ 3875 h 704"/>
                  <a:gd name="T12" fmla="*/ 1761 w 149"/>
                  <a:gd name="T13" fmla="*/ 5133 h 704"/>
                  <a:gd name="T14" fmla="*/ 2120 w 149"/>
                  <a:gd name="T15" fmla="*/ 6578 h 704"/>
                  <a:gd name="T16" fmla="*/ 2399 w 149"/>
                  <a:gd name="T17" fmla="*/ 8254 h 704"/>
                  <a:gd name="T18" fmla="*/ 2693 w 149"/>
                  <a:gd name="T19" fmla="*/ 10035 h 704"/>
                  <a:gd name="T20" fmla="*/ 2888 w 149"/>
                  <a:gd name="T21" fmla="*/ 12088 h 704"/>
                  <a:gd name="T22" fmla="*/ 2988 w 149"/>
                  <a:gd name="T23" fmla="*/ 14337 h 704"/>
                  <a:gd name="T24" fmla="*/ 3032 w 149"/>
                  <a:gd name="T25" fmla="*/ 16688 h 704"/>
                  <a:gd name="T26" fmla="*/ 2888 w 149"/>
                  <a:gd name="T27" fmla="*/ 19315 h 704"/>
                  <a:gd name="T28" fmla="*/ 2620 w 149"/>
                  <a:gd name="T29" fmla="*/ 22096 h 704"/>
                  <a:gd name="T30" fmla="*/ 2217 w 149"/>
                  <a:gd name="T31" fmla="*/ 25021 h 704"/>
                  <a:gd name="T32" fmla="*/ 1608 w 149"/>
                  <a:gd name="T33" fmla="*/ 28244 h 704"/>
                  <a:gd name="T34" fmla="*/ 932 w 149"/>
                  <a:gd name="T35" fmla="*/ 31897 h 704"/>
                  <a:gd name="T36" fmla="*/ 509 w 149"/>
                  <a:gd name="T37" fmla="*/ 35278 h 704"/>
                  <a:gd name="T38" fmla="*/ 241 w 149"/>
                  <a:gd name="T39" fmla="*/ 38399 h 704"/>
                  <a:gd name="T40" fmla="*/ 142 w 149"/>
                  <a:gd name="T41" fmla="*/ 41402 h 704"/>
                  <a:gd name="T42" fmla="*/ 142 w 149"/>
                  <a:gd name="T43" fmla="*/ 44257 h 704"/>
                  <a:gd name="T44" fmla="*/ 197 w 149"/>
                  <a:gd name="T45" fmla="*/ 46910 h 704"/>
                  <a:gd name="T46" fmla="*/ 295 w 149"/>
                  <a:gd name="T47" fmla="*/ 49238 h 704"/>
                  <a:gd name="T48" fmla="*/ 339 w 149"/>
                  <a:gd name="T49" fmla="*/ 51513 h 704"/>
                  <a:gd name="T50" fmla="*/ 990 w 149"/>
                  <a:gd name="T51" fmla="*/ 50340 h 704"/>
                  <a:gd name="T52" fmla="*/ 932 w 149"/>
                  <a:gd name="T53" fmla="*/ 49758 h 704"/>
                  <a:gd name="T54" fmla="*/ 868 w 149"/>
                  <a:gd name="T55" fmla="*/ 48082 h 704"/>
                  <a:gd name="T56" fmla="*/ 795 w 149"/>
                  <a:gd name="T57" fmla="*/ 45506 h 704"/>
                  <a:gd name="T58" fmla="*/ 848 w 149"/>
                  <a:gd name="T59" fmla="*/ 42078 h 704"/>
                  <a:gd name="T60" fmla="*/ 990 w 149"/>
                  <a:gd name="T61" fmla="*/ 37980 h 704"/>
                  <a:gd name="T62" fmla="*/ 1389 w 149"/>
                  <a:gd name="T63" fmla="*/ 33301 h 704"/>
                  <a:gd name="T64" fmla="*/ 2064 w 149"/>
                  <a:gd name="T65" fmla="*/ 28244 h 704"/>
                  <a:gd name="T66" fmla="*/ 3105 w 149"/>
                  <a:gd name="T67" fmla="*/ 22892 h 704"/>
                  <a:gd name="T68" fmla="*/ 3444 w 149"/>
                  <a:gd name="T69" fmla="*/ 20417 h 704"/>
                  <a:gd name="T70" fmla="*/ 3586 w 149"/>
                  <a:gd name="T71" fmla="*/ 17186 h 704"/>
                  <a:gd name="T72" fmla="*/ 3468 w 149"/>
                  <a:gd name="T73" fmla="*/ 13457 h 704"/>
                  <a:gd name="T74" fmla="*/ 3149 w 149"/>
                  <a:gd name="T75" fmla="*/ 9804 h 704"/>
                  <a:gd name="T76" fmla="*/ 2620 w 149"/>
                  <a:gd name="T77" fmla="*/ 6227 h 704"/>
                  <a:gd name="T78" fmla="*/ 1942 w 149"/>
                  <a:gd name="T79" fmla="*/ 3226 h 704"/>
                  <a:gd name="T80" fmla="*/ 1054 w 149"/>
                  <a:gd name="T81" fmla="*/ 1027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3808 w 128"/>
                <a:gd name="T1" fmla="*/ 0 h 217"/>
                <a:gd name="T2" fmla="*/ 4260 w 128"/>
                <a:gd name="T3" fmla="*/ 724 h 217"/>
                <a:gd name="T4" fmla="*/ 4661 w 128"/>
                <a:gd name="T5" fmla="*/ 2165 h 217"/>
                <a:gd name="T6" fmla="*/ 4979 w 128"/>
                <a:gd name="T7" fmla="*/ 4017 h 217"/>
                <a:gd name="T8" fmla="*/ 5191 w 128"/>
                <a:gd name="T9" fmla="*/ 6236 h 217"/>
                <a:gd name="T10" fmla="*/ 5145 w 128"/>
                <a:gd name="T11" fmla="*/ 8883 h 217"/>
                <a:gd name="T12" fmla="*/ 4706 w 128"/>
                <a:gd name="T13" fmla="*/ 11610 h 217"/>
                <a:gd name="T14" fmla="*/ 3808 w 128"/>
                <a:gd name="T15" fmla="*/ 14472 h 217"/>
                <a:gd name="T16" fmla="*/ 2425 w 128"/>
                <a:gd name="T17" fmla="*/ 17361 h 217"/>
                <a:gd name="T18" fmla="*/ 1994 w 128"/>
                <a:gd name="T19" fmla="*/ 17038 h 217"/>
                <a:gd name="T20" fmla="*/ 1542 w 128"/>
                <a:gd name="T21" fmla="*/ 16799 h 217"/>
                <a:gd name="T22" fmla="*/ 1062 w 128"/>
                <a:gd name="T23" fmla="*/ 16395 h 217"/>
                <a:gd name="T24" fmla="*/ 643 w 128"/>
                <a:gd name="T25" fmla="*/ 16072 h 217"/>
                <a:gd name="T26" fmla="*/ 318 w 128"/>
                <a:gd name="T27" fmla="*/ 15681 h 217"/>
                <a:gd name="T28" fmla="*/ 83 w 128"/>
                <a:gd name="T29" fmla="*/ 15196 h 217"/>
                <a:gd name="T30" fmla="*/ 0 w 128"/>
                <a:gd name="T31" fmla="*/ 14634 h 217"/>
                <a:gd name="T32" fmla="*/ 50 w 128"/>
                <a:gd name="T33" fmla="*/ 14230 h 217"/>
                <a:gd name="T34" fmla="*/ 527 w 128"/>
                <a:gd name="T35" fmla="*/ 13668 h 217"/>
                <a:gd name="T36" fmla="*/ 1171 w 128"/>
                <a:gd name="T37" fmla="*/ 12899 h 217"/>
                <a:gd name="T38" fmla="*/ 1865 w 128"/>
                <a:gd name="T39" fmla="*/ 12014 h 217"/>
                <a:gd name="T40" fmla="*/ 2554 w 128"/>
                <a:gd name="T41" fmla="*/ 10725 h 217"/>
                <a:gd name="T42" fmla="*/ 3197 w 128"/>
                <a:gd name="T43" fmla="*/ 8963 h 217"/>
                <a:gd name="T44" fmla="*/ 3694 w 128"/>
                <a:gd name="T45" fmla="*/ 6637 h 217"/>
                <a:gd name="T46" fmla="*/ 3934 w 128"/>
                <a:gd name="T47" fmla="*/ 3694 h 217"/>
                <a:gd name="T48" fmla="*/ 3808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6290 w 117"/>
                <a:gd name="T1" fmla="*/ 0 h 132"/>
                <a:gd name="T2" fmla="*/ 0 w 117"/>
                <a:gd name="T3" fmla="*/ 3817 h 132"/>
                <a:gd name="T4" fmla="*/ 248 w 117"/>
                <a:gd name="T5" fmla="*/ 3955 h 132"/>
                <a:gd name="T6" fmla="*/ 1162 w 117"/>
                <a:gd name="T7" fmla="*/ 4436 h 132"/>
                <a:gd name="T8" fmla="*/ 2436 w 117"/>
                <a:gd name="T9" fmla="*/ 5512 h 132"/>
                <a:gd name="T10" fmla="*/ 3855 w 117"/>
                <a:gd name="T11" fmla="*/ 7167 h 132"/>
                <a:gd name="T12" fmla="*/ 5540 w 117"/>
                <a:gd name="T13" fmla="*/ 9466 h 132"/>
                <a:gd name="T14" fmla="*/ 7041 w 117"/>
                <a:gd name="T15" fmla="*/ 12208 h 132"/>
                <a:gd name="T16" fmla="*/ 8560 w 117"/>
                <a:gd name="T17" fmla="*/ 15716 h 132"/>
                <a:gd name="T18" fmla="*/ 9721 w 117"/>
                <a:gd name="T19" fmla="*/ 20152 h 132"/>
                <a:gd name="T20" fmla="*/ 9803 w 117"/>
                <a:gd name="T21" fmla="*/ 18324 h 132"/>
                <a:gd name="T22" fmla="*/ 9640 w 117"/>
                <a:gd name="T23" fmla="*/ 16335 h 132"/>
                <a:gd name="T24" fmla="*/ 9053 w 117"/>
                <a:gd name="T25" fmla="*/ 13727 h 132"/>
                <a:gd name="T26" fmla="*/ 8311 w 117"/>
                <a:gd name="T27" fmla="*/ 11294 h 132"/>
                <a:gd name="T28" fmla="*/ 7452 w 117"/>
                <a:gd name="T29" fmla="*/ 8858 h 132"/>
                <a:gd name="T30" fmla="*/ 6535 w 117"/>
                <a:gd name="T31" fmla="*/ 6858 h 132"/>
                <a:gd name="T32" fmla="*/ 5622 w 117"/>
                <a:gd name="T33" fmla="*/ 5512 h 132"/>
                <a:gd name="T34" fmla="*/ 4844 w 117"/>
                <a:gd name="T35" fmla="*/ 4868 h 132"/>
                <a:gd name="T36" fmla="*/ 5785 w 117"/>
                <a:gd name="T37" fmla="*/ 4436 h 132"/>
                <a:gd name="T38" fmla="*/ 6620 w 117"/>
                <a:gd name="T39" fmla="*/ 4250 h 132"/>
                <a:gd name="T40" fmla="*/ 7452 w 117"/>
                <a:gd name="T41" fmla="*/ 3955 h 132"/>
                <a:gd name="T42" fmla="*/ 8230 w 117"/>
                <a:gd name="T43" fmla="*/ 3817 h 132"/>
                <a:gd name="T44" fmla="*/ 8808 w 117"/>
                <a:gd name="T45" fmla="*/ 3645 h 132"/>
                <a:gd name="T46" fmla="*/ 9137 w 117"/>
                <a:gd name="T47" fmla="*/ 3350 h 132"/>
                <a:gd name="T48" fmla="*/ 9476 w 117"/>
                <a:gd name="T49" fmla="*/ 3213 h 132"/>
                <a:gd name="T50" fmla="*/ 9558 w 117"/>
                <a:gd name="T51" fmla="*/ 3213 h 132"/>
                <a:gd name="T52" fmla="*/ 6290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349 w 29"/>
                <a:gd name="T1" fmla="*/ 0 h 77"/>
                <a:gd name="T2" fmla="*/ 1863 w 29"/>
                <a:gd name="T3" fmla="*/ 0 h 77"/>
                <a:gd name="T4" fmla="*/ 1296 w 29"/>
                <a:gd name="T5" fmla="*/ 633 h 77"/>
                <a:gd name="T6" fmla="*/ 729 w 29"/>
                <a:gd name="T7" fmla="*/ 1445 h 77"/>
                <a:gd name="T8" fmla="*/ 324 w 29"/>
                <a:gd name="T9" fmla="*/ 3064 h 77"/>
                <a:gd name="T10" fmla="*/ 81 w 29"/>
                <a:gd name="T11" fmla="*/ 4825 h 77"/>
                <a:gd name="T12" fmla="*/ 0 w 29"/>
                <a:gd name="T13" fmla="*/ 7078 h 77"/>
                <a:gd name="T14" fmla="*/ 243 w 29"/>
                <a:gd name="T15" fmla="*/ 9650 h 77"/>
                <a:gd name="T16" fmla="*/ 891 w 29"/>
                <a:gd name="T17" fmla="*/ 12344 h 77"/>
                <a:gd name="T18" fmla="*/ 1215 w 29"/>
                <a:gd name="T19" fmla="*/ 8522 h 77"/>
                <a:gd name="T20" fmla="*/ 1539 w 29"/>
                <a:gd name="T21" fmla="*/ 5950 h 77"/>
                <a:gd name="T22" fmla="*/ 1863 w 29"/>
                <a:gd name="T23" fmla="*/ 3519 h 77"/>
                <a:gd name="T24" fmla="*/ 2349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0" y="118"/>
              <a:ext cx="350" cy="608"/>
              <a:chOff x="1735" y="866"/>
              <a:chExt cx="127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6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3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6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7" y="3307"/>
              <a:ext cx="500" cy="496"/>
              <a:chOff x="1727" y="872"/>
              <a:chExt cx="129" cy="155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2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9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2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2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4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988 h 237"/>
                <a:gd name="T4" fmla="*/ 148 w 257"/>
                <a:gd name="T5" fmla="*/ 1959 h 237"/>
                <a:gd name="T6" fmla="*/ 294 w 257"/>
                <a:gd name="T7" fmla="*/ 2942 h 237"/>
                <a:gd name="T8" fmla="*/ 541 w 257"/>
                <a:gd name="T9" fmla="*/ 3838 h 237"/>
                <a:gd name="T10" fmla="*/ 893 w 257"/>
                <a:gd name="T11" fmla="*/ 4671 h 237"/>
                <a:gd name="T12" fmla="*/ 1341 w 257"/>
                <a:gd name="T13" fmla="*/ 5527 h 237"/>
                <a:gd name="T14" fmla="*/ 1881 w 257"/>
                <a:gd name="T15" fmla="*/ 6310 h 237"/>
                <a:gd name="T16" fmla="*/ 2515 w 257"/>
                <a:gd name="T17" fmla="*/ 6968 h 237"/>
                <a:gd name="T18" fmla="*/ 3315 w 257"/>
                <a:gd name="T19" fmla="*/ 7601 h 237"/>
                <a:gd name="T20" fmla="*/ 4240 w 257"/>
                <a:gd name="T21" fmla="*/ 8144 h 237"/>
                <a:gd name="T22" fmla="*/ 5231 w 257"/>
                <a:gd name="T23" fmla="*/ 8582 h 237"/>
                <a:gd name="T24" fmla="*/ 6452 w 257"/>
                <a:gd name="T25" fmla="*/ 8928 h 237"/>
                <a:gd name="T26" fmla="*/ 7793 w 257"/>
                <a:gd name="T27" fmla="*/ 9165 h 237"/>
                <a:gd name="T28" fmla="*/ 9269 w 257"/>
                <a:gd name="T29" fmla="*/ 9290 h 237"/>
                <a:gd name="T30" fmla="*/ 10848 w 257"/>
                <a:gd name="T31" fmla="*/ 9240 h 237"/>
                <a:gd name="T32" fmla="*/ 12674 w 257"/>
                <a:gd name="T33" fmla="*/ 9085 h 237"/>
                <a:gd name="T34" fmla="*/ 11052 w 257"/>
                <a:gd name="T35" fmla="*/ 8895 h 237"/>
                <a:gd name="T36" fmla="*/ 9619 w 257"/>
                <a:gd name="T37" fmla="*/ 8615 h 237"/>
                <a:gd name="T38" fmla="*/ 8371 w 257"/>
                <a:gd name="T39" fmla="*/ 8302 h 237"/>
                <a:gd name="T40" fmla="*/ 7295 w 257"/>
                <a:gd name="T41" fmla="*/ 7989 h 237"/>
                <a:gd name="T42" fmla="*/ 6307 w 257"/>
                <a:gd name="T43" fmla="*/ 7569 h 237"/>
                <a:gd name="T44" fmla="*/ 5525 w 257"/>
                <a:gd name="T45" fmla="*/ 7124 h 237"/>
                <a:gd name="T46" fmla="*/ 4783 w 257"/>
                <a:gd name="T47" fmla="*/ 6623 h 237"/>
                <a:gd name="T48" fmla="*/ 4150 w 257"/>
                <a:gd name="T49" fmla="*/ 6080 h 237"/>
                <a:gd name="T50" fmla="*/ 3553 w 257"/>
                <a:gd name="T51" fmla="*/ 5527 h 237"/>
                <a:gd name="T52" fmla="*/ 3013 w 257"/>
                <a:gd name="T53" fmla="*/ 4902 h 237"/>
                <a:gd name="T54" fmla="*/ 2570 w 257"/>
                <a:gd name="T55" fmla="*/ 4201 h 237"/>
                <a:gd name="T56" fmla="*/ 2120 w 257"/>
                <a:gd name="T57" fmla="*/ 3443 h 237"/>
                <a:gd name="T58" fmla="*/ 1622 w 257"/>
                <a:gd name="T59" fmla="*/ 2710 h 237"/>
                <a:gd name="T60" fmla="*/ 1137 w 257"/>
                <a:gd name="T61" fmla="*/ 1847 h 237"/>
                <a:gd name="T62" fmla="*/ 596 w 257"/>
                <a:gd name="T63" fmla="*/ 93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3867 w 124"/>
                <a:gd name="T1" fmla="*/ 0 h 110"/>
                <a:gd name="T2" fmla="*/ 6219 w 124"/>
                <a:gd name="T3" fmla="*/ 4408 h 110"/>
                <a:gd name="T4" fmla="*/ 6012 w 124"/>
                <a:gd name="T5" fmla="*/ 4357 h 110"/>
                <a:gd name="T6" fmla="*/ 5368 w 124"/>
                <a:gd name="T7" fmla="*/ 4279 h 110"/>
                <a:gd name="T8" fmla="*/ 4468 w 124"/>
                <a:gd name="T9" fmla="*/ 4114 h 110"/>
                <a:gd name="T10" fmla="*/ 3414 w 124"/>
                <a:gd name="T11" fmla="*/ 4036 h 110"/>
                <a:gd name="T12" fmla="*/ 2259 w 124"/>
                <a:gd name="T13" fmla="*/ 3953 h 110"/>
                <a:gd name="T14" fmla="*/ 1261 w 124"/>
                <a:gd name="T15" fmla="*/ 4006 h 110"/>
                <a:gd name="T16" fmla="*/ 452 w 124"/>
                <a:gd name="T17" fmla="*/ 4165 h 110"/>
                <a:gd name="T18" fmla="*/ 0 w 124"/>
                <a:gd name="T19" fmla="*/ 4491 h 110"/>
                <a:gd name="T20" fmla="*/ 205 w 124"/>
                <a:gd name="T21" fmla="*/ 4006 h 110"/>
                <a:gd name="T22" fmla="*/ 397 w 124"/>
                <a:gd name="T23" fmla="*/ 3634 h 110"/>
                <a:gd name="T24" fmla="*/ 806 w 124"/>
                <a:gd name="T25" fmla="*/ 3341 h 110"/>
                <a:gd name="T26" fmla="*/ 1261 w 124"/>
                <a:gd name="T27" fmla="*/ 3098 h 110"/>
                <a:gd name="T28" fmla="*/ 1807 w 124"/>
                <a:gd name="T29" fmla="*/ 2939 h 110"/>
                <a:gd name="T30" fmla="*/ 2358 w 124"/>
                <a:gd name="T31" fmla="*/ 2886 h 110"/>
                <a:gd name="T32" fmla="*/ 2959 w 124"/>
                <a:gd name="T33" fmla="*/ 2886 h 110"/>
                <a:gd name="T34" fmla="*/ 3619 w 124"/>
                <a:gd name="T35" fmla="*/ 3020 h 110"/>
                <a:gd name="T36" fmla="*/ 3654 w 124"/>
                <a:gd name="T37" fmla="*/ 2886 h 110"/>
                <a:gd name="T38" fmla="*/ 3505 w 124"/>
                <a:gd name="T39" fmla="*/ 2292 h 110"/>
                <a:gd name="T40" fmla="*/ 3356 w 124"/>
                <a:gd name="T41" fmla="*/ 1552 h 110"/>
                <a:gd name="T42" fmla="*/ 3257 w 124"/>
                <a:gd name="T43" fmla="*/ 1226 h 110"/>
                <a:gd name="T44" fmla="*/ 3167 w 124"/>
                <a:gd name="T45" fmla="*/ 1226 h 110"/>
                <a:gd name="T46" fmla="*/ 3053 w 124"/>
                <a:gd name="T47" fmla="*/ 1175 h 110"/>
                <a:gd name="T48" fmla="*/ 2959 w 124"/>
                <a:gd name="T49" fmla="*/ 1067 h 110"/>
                <a:gd name="T50" fmla="*/ 2869 w 124"/>
                <a:gd name="T51" fmla="*/ 940 h 110"/>
                <a:gd name="T52" fmla="*/ 2869 w 124"/>
                <a:gd name="T53" fmla="*/ 773 h 110"/>
                <a:gd name="T54" fmla="*/ 2959 w 124"/>
                <a:gd name="T55" fmla="*/ 561 h 110"/>
                <a:gd name="T56" fmla="*/ 3313 w 124"/>
                <a:gd name="T57" fmla="*/ 326 h 110"/>
                <a:gd name="T58" fmla="*/ 3867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1588 w 46"/>
                <a:gd name="T1" fmla="*/ 0 h 94"/>
                <a:gd name="T2" fmla="*/ 1016 w 46"/>
                <a:gd name="T3" fmla="*/ 1433 h 94"/>
                <a:gd name="T4" fmla="*/ 765 w 46"/>
                <a:gd name="T5" fmla="*/ 2347 h 94"/>
                <a:gd name="T6" fmla="*/ 559 w 46"/>
                <a:gd name="T7" fmla="*/ 2987 h 94"/>
                <a:gd name="T8" fmla="*/ 0 w 46"/>
                <a:gd name="T9" fmla="*/ 3552 h 94"/>
                <a:gd name="T10" fmla="*/ 615 w 46"/>
                <a:gd name="T11" fmla="*/ 3319 h 94"/>
                <a:gd name="T12" fmla="*/ 1187 w 46"/>
                <a:gd name="T13" fmla="*/ 3017 h 94"/>
                <a:gd name="T14" fmla="*/ 1644 w 46"/>
                <a:gd name="T15" fmla="*/ 2605 h 94"/>
                <a:gd name="T16" fmla="*/ 2046 w 46"/>
                <a:gd name="T17" fmla="*/ 2152 h 94"/>
                <a:gd name="T18" fmla="*/ 2294 w 46"/>
                <a:gd name="T19" fmla="*/ 1658 h 94"/>
                <a:gd name="T20" fmla="*/ 2353 w 46"/>
                <a:gd name="T21" fmla="*/ 1125 h 94"/>
                <a:gd name="T22" fmla="*/ 2139 w 46"/>
                <a:gd name="T23" fmla="*/ 565 h 94"/>
                <a:gd name="T24" fmla="*/ 1588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293 w 149"/>
                <a:gd name="T3" fmla="*/ 693 h 704"/>
                <a:gd name="T4" fmla="*/ 773 w 149"/>
                <a:gd name="T5" fmla="*/ 1601 h 704"/>
                <a:gd name="T6" fmla="*/ 1356 w 149"/>
                <a:gd name="T7" fmla="*/ 2721 h 704"/>
                <a:gd name="T8" fmla="*/ 1983 w 149"/>
                <a:gd name="T9" fmla="*/ 4214 h 704"/>
                <a:gd name="T10" fmla="*/ 2812 w 149"/>
                <a:gd name="T11" fmla="*/ 6031 h 704"/>
                <a:gd name="T12" fmla="*/ 3542 w 149"/>
                <a:gd name="T13" fmla="*/ 7985 h 704"/>
                <a:gd name="T14" fmla="*/ 4257 w 149"/>
                <a:gd name="T15" fmla="*/ 10259 h 704"/>
                <a:gd name="T16" fmla="*/ 4843 w 149"/>
                <a:gd name="T17" fmla="*/ 12872 h 704"/>
                <a:gd name="T18" fmla="*/ 5412 w 149"/>
                <a:gd name="T19" fmla="*/ 15626 h 704"/>
                <a:gd name="T20" fmla="*/ 5816 w 149"/>
                <a:gd name="T21" fmla="*/ 18795 h 704"/>
                <a:gd name="T22" fmla="*/ 5998 w 149"/>
                <a:gd name="T23" fmla="*/ 22317 h 704"/>
                <a:gd name="T24" fmla="*/ 6095 w 149"/>
                <a:gd name="T25" fmla="*/ 25980 h 704"/>
                <a:gd name="T26" fmla="*/ 5816 w 149"/>
                <a:gd name="T27" fmla="*/ 30089 h 704"/>
                <a:gd name="T28" fmla="*/ 5267 w 149"/>
                <a:gd name="T29" fmla="*/ 34422 h 704"/>
                <a:gd name="T30" fmla="*/ 4460 w 149"/>
                <a:gd name="T31" fmla="*/ 38946 h 704"/>
                <a:gd name="T32" fmla="*/ 3250 w 149"/>
                <a:gd name="T33" fmla="*/ 43974 h 704"/>
                <a:gd name="T34" fmla="*/ 1891 w 149"/>
                <a:gd name="T35" fmla="*/ 49653 h 704"/>
                <a:gd name="T36" fmla="*/ 1008 w 149"/>
                <a:gd name="T37" fmla="*/ 54926 h 704"/>
                <a:gd name="T38" fmla="*/ 480 w 149"/>
                <a:gd name="T39" fmla="*/ 59803 h 704"/>
                <a:gd name="T40" fmla="*/ 293 w 149"/>
                <a:gd name="T41" fmla="*/ 64478 h 704"/>
                <a:gd name="T42" fmla="*/ 293 w 149"/>
                <a:gd name="T43" fmla="*/ 68941 h 704"/>
                <a:gd name="T44" fmla="*/ 382 w 149"/>
                <a:gd name="T45" fmla="*/ 73018 h 704"/>
                <a:gd name="T46" fmla="*/ 586 w 149"/>
                <a:gd name="T47" fmla="*/ 76678 h 704"/>
                <a:gd name="T48" fmla="*/ 680 w 149"/>
                <a:gd name="T49" fmla="*/ 80203 h 704"/>
                <a:gd name="T50" fmla="*/ 1983 w 149"/>
                <a:gd name="T51" fmla="*/ 78386 h 704"/>
                <a:gd name="T52" fmla="*/ 1891 w 149"/>
                <a:gd name="T53" fmla="*/ 77478 h 704"/>
                <a:gd name="T54" fmla="*/ 1746 w 149"/>
                <a:gd name="T55" fmla="*/ 74832 h 704"/>
                <a:gd name="T56" fmla="*/ 1593 w 149"/>
                <a:gd name="T57" fmla="*/ 70862 h 704"/>
                <a:gd name="T58" fmla="*/ 1691 w 149"/>
                <a:gd name="T59" fmla="*/ 65524 h 704"/>
                <a:gd name="T60" fmla="*/ 1983 w 149"/>
                <a:gd name="T61" fmla="*/ 59143 h 704"/>
                <a:gd name="T62" fmla="*/ 2812 w 149"/>
                <a:gd name="T63" fmla="*/ 51851 h 704"/>
                <a:gd name="T64" fmla="*/ 4167 w 149"/>
                <a:gd name="T65" fmla="*/ 43974 h 704"/>
                <a:gd name="T66" fmla="*/ 6241 w 149"/>
                <a:gd name="T67" fmla="*/ 35670 h 704"/>
                <a:gd name="T68" fmla="*/ 6916 w 149"/>
                <a:gd name="T69" fmla="*/ 31808 h 704"/>
                <a:gd name="T70" fmla="*/ 7214 w 149"/>
                <a:gd name="T71" fmla="*/ 26780 h 704"/>
                <a:gd name="T72" fmla="*/ 6971 w 149"/>
                <a:gd name="T73" fmla="*/ 20952 h 704"/>
                <a:gd name="T74" fmla="*/ 6351 w 149"/>
                <a:gd name="T75" fmla="*/ 15273 h 704"/>
                <a:gd name="T76" fmla="*/ 5267 w 149"/>
                <a:gd name="T77" fmla="*/ 9690 h 704"/>
                <a:gd name="T78" fmla="*/ 3925 w 149"/>
                <a:gd name="T79" fmla="*/ 5018 h 704"/>
                <a:gd name="T80" fmla="*/ 2129 w 149"/>
                <a:gd name="T81" fmla="*/ 1601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51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5607C-9CA3-4791-BBBF-5275EEFC523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0664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EBD0F-3593-4AB0-B05D-A4FD4CAE568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6711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67507-A4CF-4A72-ABC2-76407A67694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336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71694-F530-4C59-8386-A0D347445FC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4477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71694-F530-4C59-8386-A0D347445FC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32538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6FC26-B9BF-4947-ABA3-95C7E90B8AE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2080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9D5D8-9AB7-40AB-A9A0-3A19E5498B1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6684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8535F-3471-4684-B1D8-68DB575ABF1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2017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1DDD6-5181-46F7-8C77-784A384243D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4694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94EE7-BCBE-4FA2-AED0-8BC25A48C06F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5859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CCEDA-67AE-4FF9-B5E2-A62DE21C7AEE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334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F8594-94C1-4F98-8B78-B0A72706FAF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2981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62558-7D58-45A4-91DC-4035D351FAC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85522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4" y="221"/>
              <a:ext cx="1860" cy="3633"/>
              <a:chOff x="3002" y="763"/>
              <a:chExt cx="1860" cy="3633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29" y="762"/>
                <a:ext cx="1333" cy="1485"/>
              </a:xfrm>
              <a:custGeom>
                <a:avLst/>
                <a:gdLst>
                  <a:gd name="T0" fmla="*/ 405 w 596"/>
                  <a:gd name="T1" fmla="*/ 9149 h 666"/>
                  <a:gd name="T2" fmla="*/ 145 w 596"/>
                  <a:gd name="T3" fmla="*/ 8426 h 666"/>
                  <a:gd name="T4" fmla="*/ 0 w 596"/>
                  <a:gd name="T5" fmla="*/ 7140 h 666"/>
                  <a:gd name="T6" fmla="*/ 101 w 596"/>
                  <a:gd name="T7" fmla="*/ 5490 h 666"/>
                  <a:gd name="T8" fmla="*/ 626 w 596"/>
                  <a:gd name="T9" fmla="*/ 3735 h 666"/>
                  <a:gd name="T10" fmla="*/ 1720 w 596"/>
                  <a:gd name="T11" fmla="*/ 2074 h 666"/>
                  <a:gd name="T12" fmla="*/ 3556 w 596"/>
                  <a:gd name="T13" fmla="*/ 765 h 666"/>
                  <a:gd name="T14" fmla="*/ 6177 w 596"/>
                  <a:gd name="T15" fmla="*/ 45 h 666"/>
                  <a:gd name="T16" fmla="*/ 9510 w 596"/>
                  <a:gd name="T17" fmla="*/ 223 h 666"/>
                  <a:gd name="T18" fmla="*/ 12116 w 596"/>
                  <a:gd name="T19" fmla="*/ 1686 h 666"/>
                  <a:gd name="T20" fmla="*/ 13862 w 596"/>
                  <a:gd name="T21" fmla="*/ 4083 h 666"/>
                  <a:gd name="T22" fmla="*/ 14793 w 596"/>
                  <a:gd name="T23" fmla="*/ 7015 h 666"/>
                  <a:gd name="T24" fmla="*/ 14891 w 596"/>
                  <a:gd name="T25" fmla="*/ 10112 h 666"/>
                  <a:gd name="T26" fmla="*/ 14166 w 596"/>
                  <a:gd name="T27" fmla="*/ 12981 h 666"/>
                  <a:gd name="T28" fmla="*/ 12686 w 596"/>
                  <a:gd name="T29" fmla="*/ 15198 h 666"/>
                  <a:gd name="T30" fmla="*/ 10440 w 596"/>
                  <a:gd name="T31" fmla="*/ 16386 h 666"/>
                  <a:gd name="T32" fmla="*/ 9734 w 596"/>
                  <a:gd name="T33" fmla="*/ 16281 h 666"/>
                  <a:gd name="T34" fmla="*/ 11031 w 596"/>
                  <a:gd name="T35" fmla="*/ 15254 h 666"/>
                  <a:gd name="T36" fmla="*/ 12060 w 596"/>
                  <a:gd name="T37" fmla="*/ 13448 h 666"/>
                  <a:gd name="T38" fmla="*/ 12731 w 596"/>
                  <a:gd name="T39" fmla="*/ 11216 h 666"/>
                  <a:gd name="T40" fmla="*/ 13010 w 596"/>
                  <a:gd name="T41" fmla="*/ 8781 h 666"/>
                  <a:gd name="T42" fmla="*/ 12865 w 596"/>
                  <a:gd name="T43" fmla="*/ 6375 h 666"/>
                  <a:gd name="T44" fmla="*/ 12140 w 596"/>
                  <a:gd name="T45" fmla="*/ 4301 h 666"/>
                  <a:gd name="T46" fmla="*/ 10830 w 596"/>
                  <a:gd name="T47" fmla="*/ 2769 h 666"/>
                  <a:gd name="T48" fmla="*/ 8539 w 596"/>
                  <a:gd name="T49" fmla="*/ 1848 h 666"/>
                  <a:gd name="T50" fmla="*/ 6153 w 596"/>
                  <a:gd name="T51" fmla="*/ 1507 h 666"/>
                  <a:gd name="T52" fmla="*/ 4352 w 596"/>
                  <a:gd name="T53" fmla="*/ 1750 h 666"/>
                  <a:gd name="T54" fmla="*/ 3031 w 596"/>
                  <a:gd name="T55" fmla="*/ 2495 h 666"/>
                  <a:gd name="T56" fmla="*/ 2100 w 596"/>
                  <a:gd name="T57" fmla="*/ 3679 h 666"/>
                  <a:gd name="T58" fmla="*/ 1420 w 596"/>
                  <a:gd name="T59" fmla="*/ 5086 h 666"/>
                  <a:gd name="T60" fmla="*/ 995 w 596"/>
                  <a:gd name="T61" fmla="*/ 6716 h 666"/>
                  <a:gd name="T62" fmla="*/ 705 w 596"/>
                  <a:gd name="T63" fmla="*/ 8382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7" y="1798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627 h 237"/>
                  <a:gd name="T4" fmla="*/ 80 w 257"/>
                  <a:gd name="T5" fmla="*/ 1259 h 237"/>
                  <a:gd name="T6" fmla="*/ 142 w 257"/>
                  <a:gd name="T7" fmla="*/ 1887 h 237"/>
                  <a:gd name="T8" fmla="*/ 262 w 257"/>
                  <a:gd name="T9" fmla="*/ 2476 h 237"/>
                  <a:gd name="T10" fmla="*/ 440 w 257"/>
                  <a:gd name="T11" fmla="*/ 3002 h 237"/>
                  <a:gd name="T12" fmla="*/ 655 w 257"/>
                  <a:gd name="T13" fmla="*/ 3553 h 237"/>
                  <a:gd name="T14" fmla="*/ 922 w 257"/>
                  <a:gd name="T15" fmla="*/ 4062 h 237"/>
                  <a:gd name="T16" fmla="*/ 1240 w 257"/>
                  <a:gd name="T17" fmla="*/ 4488 h 237"/>
                  <a:gd name="T18" fmla="*/ 1633 w 257"/>
                  <a:gd name="T19" fmla="*/ 4893 h 237"/>
                  <a:gd name="T20" fmla="*/ 2093 w 257"/>
                  <a:gd name="T21" fmla="*/ 5241 h 237"/>
                  <a:gd name="T22" fmla="*/ 2586 w 257"/>
                  <a:gd name="T23" fmla="*/ 5523 h 237"/>
                  <a:gd name="T24" fmla="*/ 3193 w 257"/>
                  <a:gd name="T25" fmla="*/ 5747 h 237"/>
                  <a:gd name="T26" fmla="*/ 3850 w 257"/>
                  <a:gd name="T27" fmla="*/ 5893 h 237"/>
                  <a:gd name="T28" fmla="*/ 4586 w 257"/>
                  <a:gd name="T29" fmla="*/ 5973 h 237"/>
                  <a:gd name="T30" fmla="*/ 5361 w 257"/>
                  <a:gd name="T31" fmla="*/ 5949 h 237"/>
                  <a:gd name="T32" fmla="*/ 6263 w 257"/>
                  <a:gd name="T33" fmla="*/ 5848 h 237"/>
                  <a:gd name="T34" fmla="*/ 5459 w 257"/>
                  <a:gd name="T35" fmla="*/ 5722 h 237"/>
                  <a:gd name="T36" fmla="*/ 4748 w 257"/>
                  <a:gd name="T37" fmla="*/ 5547 h 237"/>
                  <a:gd name="T38" fmla="*/ 4146 w 257"/>
                  <a:gd name="T39" fmla="*/ 5341 h 237"/>
                  <a:gd name="T40" fmla="*/ 3608 w 257"/>
                  <a:gd name="T41" fmla="*/ 5140 h 237"/>
                  <a:gd name="T42" fmla="*/ 3115 w 257"/>
                  <a:gd name="T43" fmla="*/ 4860 h 237"/>
                  <a:gd name="T44" fmla="*/ 2731 w 257"/>
                  <a:gd name="T45" fmla="*/ 4589 h 237"/>
                  <a:gd name="T46" fmla="*/ 2368 w 257"/>
                  <a:gd name="T47" fmla="*/ 4261 h 237"/>
                  <a:gd name="T48" fmla="*/ 2048 w 257"/>
                  <a:gd name="T49" fmla="*/ 3901 h 237"/>
                  <a:gd name="T50" fmla="*/ 1753 w 257"/>
                  <a:gd name="T51" fmla="*/ 3553 h 237"/>
                  <a:gd name="T52" fmla="*/ 1491 w 257"/>
                  <a:gd name="T53" fmla="*/ 3148 h 237"/>
                  <a:gd name="T54" fmla="*/ 1273 w 257"/>
                  <a:gd name="T55" fmla="*/ 2700 h 237"/>
                  <a:gd name="T56" fmla="*/ 1051 w 257"/>
                  <a:gd name="T57" fmla="*/ 2214 h 237"/>
                  <a:gd name="T58" fmla="*/ 800 w 257"/>
                  <a:gd name="T59" fmla="*/ 1741 h 237"/>
                  <a:gd name="T60" fmla="*/ 558 w 257"/>
                  <a:gd name="T61" fmla="*/ 1181 h 237"/>
                  <a:gd name="T62" fmla="*/ 295 w 257"/>
                  <a:gd name="T63" fmla="*/ 607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3" y="2151"/>
                <a:ext cx="277" cy="249"/>
              </a:xfrm>
              <a:custGeom>
                <a:avLst/>
                <a:gdLst>
                  <a:gd name="T0" fmla="*/ 1917 w 124"/>
                  <a:gd name="T1" fmla="*/ 0 h 110"/>
                  <a:gd name="T2" fmla="*/ 3089 w 124"/>
                  <a:gd name="T3" fmla="*/ 2830 h 110"/>
                  <a:gd name="T4" fmla="*/ 2989 w 124"/>
                  <a:gd name="T5" fmla="*/ 2807 h 110"/>
                  <a:gd name="T6" fmla="*/ 2665 w 124"/>
                  <a:gd name="T7" fmla="*/ 2762 h 110"/>
                  <a:gd name="T8" fmla="*/ 2220 w 124"/>
                  <a:gd name="T9" fmla="*/ 2655 h 110"/>
                  <a:gd name="T10" fmla="*/ 1698 w 124"/>
                  <a:gd name="T11" fmla="*/ 2599 h 110"/>
                  <a:gd name="T12" fmla="*/ 1128 w 124"/>
                  <a:gd name="T13" fmla="*/ 2551 h 110"/>
                  <a:gd name="T14" fmla="*/ 623 w 124"/>
                  <a:gd name="T15" fmla="*/ 2578 h 110"/>
                  <a:gd name="T16" fmla="*/ 226 w 124"/>
                  <a:gd name="T17" fmla="*/ 2680 h 110"/>
                  <a:gd name="T18" fmla="*/ 0 w 124"/>
                  <a:gd name="T19" fmla="*/ 2891 h 110"/>
                  <a:gd name="T20" fmla="*/ 101 w 124"/>
                  <a:gd name="T21" fmla="*/ 2578 h 110"/>
                  <a:gd name="T22" fmla="*/ 199 w 124"/>
                  <a:gd name="T23" fmla="*/ 2332 h 110"/>
                  <a:gd name="T24" fmla="*/ 400 w 124"/>
                  <a:gd name="T25" fmla="*/ 2157 h 110"/>
                  <a:gd name="T26" fmla="*/ 623 w 124"/>
                  <a:gd name="T27" fmla="*/ 1994 h 110"/>
                  <a:gd name="T28" fmla="*/ 894 w 124"/>
                  <a:gd name="T29" fmla="*/ 1890 h 110"/>
                  <a:gd name="T30" fmla="*/ 1173 w 124"/>
                  <a:gd name="T31" fmla="*/ 1865 h 110"/>
                  <a:gd name="T32" fmla="*/ 1472 w 124"/>
                  <a:gd name="T33" fmla="*/ 1865 h 110"/>
                  <a:gd name="T34" fmla="*/ 1796 w 124"/>
                  <a:gd name="T35" fmla="*/ 1947 h 110"/>
                  <a:gd name="T36" fmla="*/ 1816 w 124"/>
                  <a:gd name="T37" fmla="*/ 1865 h 110"/>
                  <a:gd name="T38" fmla="*/ 1736 w 124"/>
                  <a:gd name="T39" fmla="*/ 1471 h 110"/>
                  <a:gd name="T40" fmla="*/ 1671 w 124"/>
                  <a:gd name="T41" fmla="*/ 998 h 110"/>
                  <a:gd name="T42" fmla="*/ 1617 w 124"/>
                  <a:gd name="T43" fmla="*/ 790 h 110"/>
                  <a:gd name="T44" fmla="*/ 1573 w 124"/>
                  <a:gd name="T45" fmla="*/ 790 h 110"/>
                  <a:gd name="T46" fmla="*/ 1517 w 124"/>
                  <a:gd name="T47" fmla="*/ 763 h 110"/>
                  <a:gd name="T48" fmla="*/ 1472 w 124"/>
                  <a:gd name="T49" fmla="*/ 686 h 110"/>
                  <a:gd name="T50" fmla="*/ 1416 w 124"/>
                  <a:gd name="T51" fmla="*/ 604 h 110"/>
                  <a:gd name="T52" fmla="*/ 1416 w 124"/>
                  <a:gd name="T53" fmla="*/ 498 h 110"/>
                  <a:gd name="T54" fmla="*/ 1472 w 124"/>
                  <a:gd name="T55" fmla="*/ 369 h 110"/>
                  <a:gd name="T56" fmla="*/ 1637 w 124"/>
                  <a:gd name="T57" fmla="*/ 211 h 110"/>
                  <a:gd name="T58" fmla="*/ 1917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4" y="961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26 w 109"/>
                  <a:gd name="T3" fmla="*/ 20 h 156"/>
                  <a:gd name="T4" fmla="*/ 454 w 109"/>
                  <a:gd name="T5" fmla="*/ 118 h 156"/>
                  <a:gd name="T6" fmla="*/ 944 w 109"/>
                  <a:gd name="T7" fmla="*/ 296 h 156"/>
                  <a:gd name="T8" fmla="*/ 1474 w 109"/>
                  <a:gd name="T9" fmla="*/ 583 h 156"/>
                  <a:gd name="T10" fmla="*/ 1985 w 109"/>
                  <a:gd name="T11" fmla="*/ 1079 h 156"/>
                  <a:gd name="T12" fmla="*/ 2454 w 109"/>
                  <a:gd name="T13" fmla="*/ 1737 h 156"/>
                  <a:gd name="T14" fmla="*/ 2738 w 109"/>
                  <a:gd name="T15" fmla="*/ 2643 h 156"/>
                  <a:gd name="T16" fmla="*/ 2783 w 109"/>
                  <a:gd name="T17" fmla="*/ 3819 h 156"/>
                  <a:gd name="T18" fmla="*/ 2677 w 109"/>
                  <a:gd name="T19" fmla="*/ 3819 h 156"/>
                  <a:gd name="T20" fmla="*/ 2531 w 109"/>
                  <a:gd name="T21" fmla="*/ 3819 h 156"/>
                  <a:gd name="T22" fmla="*/ 2374 w 109"/>
                  <a:gd name="T23" fmla="*/ 3819 h 156"/>
                  <a:gd name="T24" fmla="*/ 2227 w 109"/>
                  <a:gd name="T25" fmla="*/ 3775 h 156"/>
                  <a:gd name="T26" fmla="*/ 2066 w 109"/>
                  <a:gd name="T27" fmla="*/ 3741 h 156"/>
                  <a:gd name="T28" fmla="*/ 1884 w 109"/>
                  <a:gd name="T29" fmla="*/ 3677 h 156"/>
                  <a:gd name="T30" fmla="*/ 1681 w 109"/>
                  <a:gd name="T31" fmla="*/ 3552 h 156"/>
                  <a:gd name="T32" fmla="*/ 1474 w 109"/>
                  <a:gd name="T33" fmla="*/ 3399 h 156"/>
                  <a:gd name="T34" fmla="*/ 1349 w 109"/>
                  <a:gd name="T35" fmla="*/ 3083 h 156"/>
                  <a:gd name="T36" fmla="*/ 1349 w 109"/>
                  <a:gd name="T37" fmla="*/ 2716 h 156"/>
                  <a:gd name="T38" fmla="*/ 1430 w 109"/>
                  <a:gd name="T39" fmla="*/ 2356 h 156"/>
                  <a:gd name="T40" fmla="*/ 1510 w 109"/>
                  <a:gd name="T41" fmla="*/ 1960 h 156"/>
                  <a:gd name="T42" fmla="*/ 1430 w 109"/>
                  <a:gd name="T43" fmla="*/ 1519 h 156"/>
                  <a:gd name="T44" fmla="*/ 1227 w 109"/>
                  <a:gd name="T45" fmla="*/ 1059 h 156"/>
                  <a:gd name="T46" fmla="*/ 793 w 109"/>
                  <a:gd name="T47" fmla="*/ 558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33" y="2198"/>
                <a:ext cx="103" cy="209"/>
              </a:xfrm>
              <a:custGeom>
                <a:avLst/>
                <a:gdLst>
                  <a:gd name="T0" fmla="*/ 777 w 46"/>
                  <a:gd name="T1" fmla="*/ 0 h 94"/>
                  <a:gd name="T2" fmla="*/ 506 w 46"/>
                  <a:gd name="T3" fmla="*/ 925 h 94"/>
                  <a:gd name="T4" fmla="*/ 381 w 46"/>
                  <a:gd name="T5" fmla="*/ 1519 h 94"/>
                  <a:gd name="T6" fmla="*/ 280 w 46"/>
                  <a:gd name="T7" fmla="*/ 1932 h 94"/>
                  <a:gd name="T8" fmla="*/ 0 w 46"/>
                  <a:gd name="T9" fmla="*/ 2299 h 94"/>
                  <a:gd name="T10" fmla="*/ 300 w 46"/>
                  <a:gd name="T11" fmla="*/ 2154 h 94"/>
                  <a:gd name="T12" fmla="*/ 582 w 46"/>
                  <a:gd name="T13" fmla="*/ 1957 h 94"/>
                  <a:gd name="T14" fmla="*/ 808 w 46"/>
                  <a:gd name="T15" fmla="*/ 1681 h 94"/>
                  <a:gd name="T16" fmla="*/ 1012 w 46"/>
                  <a:gd name="T17" fmla="*/ 1394 h 94"/>
                  <a:gd name="T18" fmla="*/ 1133 w 46"/>
                  <a:gd name="T19" fmla="*/ 1078 h 94"/>
                  <a:gd name="T20" fmla="*/ 1158 w 46"/>
                  <a:gd name="T21" fmla="*/ 736 h 94"/>
                  <a:gd name="T22" fmla="*/ 1052 w 46"/>
                  <a:gd name="T23" fmla="*/ 360 h 94"/>
                  <a:gd name="T24" fmla="*/ 77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7" y="1313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0 w 54"/>
                  <a:gd name="T3" fmla="*/ 25 h 40"/>
                  <a:gd name="T4" fmla="*/ 142 w 54"/>
                  <a:gd name="T5" fmla="*/ 81 h 40"/>
                  <a:gd name="T6" fmla="*/ 316 w 54"/>
                  <a:gd name="T7" fmla="*/ 207 h 40"/>
                  <a:gd name="T8" fmla="*/ 513 w 54"/>
                  <a:gd name="T9" fmla="*/ 308 h 40"/>
                  <a:gd name="T10" fmla="*/ 702 w 54"/>
                  <a:gd name="T11" fmla="*/ 389 h 40"/>
                  <a:gd name="T12" fmla="*/ 924 w 54"/>
                  <a:gd name="T13" fmla="*/ 437 h 40"/>
                  <a:gd name="T14" fmla="*/ 1120 w 54"/>
                  <a:gd name="T15" fmla="*/ 466 h 40"/>
                  <a:gd name="T16" fmla="*/ 1318 w 54"/>
                  <a:gd name="T17" fmla="*/ 410 h 40"/>
                  <a:gd name="T18" fmla="*/ 1293 w 54"/>
                  <a:gd name="T19" fmla="*/ 639 h 40"/>
                  <a:gd name="T20" fmla="*/ 1220 w 54"/>
                  <a:gd name="T21" fmla="*/ 846 h 40"/>
                  <a:gd name="T22" fmla="*/ 1076 w 54"/>
                  <a:gd name="T23" fmla="*/ 983 h 40"/>
                  <a:gd name="T24" fmla="*/ 898 w 54"/>
                  <a:gd name="T25" fmla="*/ 1028 h 40"/>
                  <a:gd name="T26" fmla="*/ 682 w 54"/>
                  <a:gd name="T27" fmla="*/ 1004 h 40"/>
                  <a:gd name="T28" fmla="*/ 460 w 54"/>
                  <a:gd name="T29" fmla="*/ 821 h 40"/>
                  <a:gd name="T30" fmla="*/ 242 w 54"/>
                  <a:gd name="T31" fmla="*/ 511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1" y="2337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42 w 149"/>
                  <a:gd name="T3" fmla="*/ 453 h 704"/>
                  <a:gd name="T4" fmla="*/ 383 w 149"/>
                  <a:gd name="T5" fmla="*/ 1027 h 704"/>
                  <a:gd name="T6" fmla="*/ 671 w 149"/>
                  <a:gd name="T7" fmla="*/ 1755 h 704"/>
                  <a:gd name="T8" fmla="*/ 990 w 149"/>
                  <a:gd name="T9" fmla="*/ 2702 h 704"/>
                  <a:gd name="T10" fmla="*/ 1389 w 149"/>
                  <a:gd name="T11" fmla="*/ 3875 h 704"/>
                  <a:gd name="T12" fmla="*/ 1761 w 149"/>
                  <a:gd name="T13" fmla="*/ 5133 h 704"/>
                  <a:gd name="T14" fmla="*/ 2120 w 149"/>
                  <a:gd name="T15" fmla="*/ 6578 h 704"/>
                  <a:gd name="T16" fmla="*/ 2399 w 149"/>
                  <a:gd name="T17" fmla="*/ 8254 h 704"/>
                  <a:gd name="T18" fmla="*/ 2693 w 149"/>
                  <a:gd name="T19" fmla="*/ 10035 h 704"/>
                  <a:gd name="T20" fmla="*/ 2888 w 149"/>
                  <a:gd name="T21" fmla="*/ 12088 h 704"/>
                  <a:gd name="T22" fmla="*/ 2988 w 149"/>
                  <a:gd name="T23" fmla="*/ 14337 h 704"/>
                  <a:gd name="T24" fmla="*/ 3032 w 149"/>
                  <a:gd name="T25" fmla="*/ 16688 h 704"/>
                  <a:gd name="T26" fmla="*/ 2888 w 149"/>
                  <a:gd name="T27" fmla="*/ 19315 h 704"/>
                  <a:gd name="T28" fmla="*/ 2620 w 149"/>
                  <a:gd name="T29" fmla="*/ 22096 h 704"/>
                  <a:gd name="T30" fmla="*/ 2217 w 149"/>
                  <a:gd name="T31" fmla="*/ 25021 h 704"/>
                  <a:gd name="T32" fmla="*/ 1608 w 149"/>
                  <a:gd name="T33" fmla="*/ 28244 h 704"/>
                  <a:gd name="T34" fmla="*/ 932 w 149"/>
                  <a:gd name="T35" fmla="*/ 31897 h 704"/>
                  <a:gd name="T36" fmla="*/ 509 w 149"/>
                  <a:gd name="T37" fmla="*/ 35278 h 704"/>
                  <a:gd name="T38" fmla="*/ 241 w 149"/>
                  <a:gd name="T39" fmla="*/ 38399 h 704"/>
                  <a:gd name="T40" fmla="*/ 142 w 149"/>
                  <a:gd name="T41" fmla="*/ 41402 h 704"/>
                  <a:gd name="T42" fmla="*/ 142 w 149"/>
                  <a:gd name="T43" fmla="*/ 44257 h 704"/>
                  <a:gd name="T44" fmla="*/ 197 w 149"/>
                  <a:gd name="T45" fmla="*/ 46910 h 704"/>
                  <a:gd name="T46" fmla="*/ 295 w 149"/>
                  <a:gd name="T47" fmla="*/ 49238 h 704"/>
                  <a:gd name="T48" fmla="*/ 339 w 149"/>
                  <a:gd name="T49" fmla="*/ 51513 h 704"/>
                  <a:gd name="T50" fmla="*/ 990 w 149"/>
                  <a:gd name="T51" fmla="*/ 50340 h 704"/>
                  <a:gd name="T52" fmla="*/ 932 w 149"/>
                  <a:gd name="T53" fmla="*/ 49758 h 704"/>
                  <a:gd name="T54" fmla="*/ 868 w 149"/>
                  <a:gd name="T55" fmla="*/ 48082 h 704"/>
                  <a:gd name="T56" fmla="*/ 795 w 149"/>
                  <a:gd name="T57" fmla="*/ 45506 h 704"/>
                  <a:gd name="T58" fmla="*/ 848 w 149"/>
                  <a:gd name="T59" fmla="*/ 42078 h 704"/>
                  <a:gd name="T60" fmla="*/ 990 w 149"/>
                  <a:gd name="T61" fmla="*/ 37980 h 704"/>
                  <a:gd name="T62" fmla="*/ 1389 w 149"/>
                  <a:gd name="T63" fmla="*/ 33301 h 704"/>
                  <a:gd name="T64" fmla="*/ 2064 w 149"/>
                  <a:gd name="T65" fmla="*/ 28244 h 704"/>
                  <a:gd name="T66" fmla="*/ 3105 w 149"/>
                  <a:gd name="T67" fmla="*/ 22892 h 704"/>
                  <a:gd name="T68" fmla="*/ 3444 w 149"/>
                  <a:gd name="T69" fmla="*/ 20417 h 704"/>
                  <a:gd name="T70" fmla="*/ 3586 w 149"/>
                  <a:gd name="T71" fmla="*/ 17186 h 704"/>
                  <a:gd name="T72" fmla="*/ 3468 w 149"/>
                  <a:gd name="T73" fmla="*/ 13457 h 704"/>
                  <a:gd name="T74" fmla="*/ 3149 w 149"/>
                  <a:gd name="T75" fmla="*/ 9804 h 704"/>
                  <a:gd name="T76" fmla="*/ 2620 w 149"/>
                  <a:gd name="T77" fmla="*/ 6227 h 704"/>
                  <a:gd name="T78" fmla="*/ 1942 w 149"/>
                  <a:gd name="T79" fmla="*/ 3226 h 704"/>
                  <a:gd name="T80" fmla="*/ 1054 w 149"/>
                  <a:gd name="T81" fmla="*/ 1027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3808 w 128"/>
                <a:gd name="T1" fmla="*/ 0 h 217"/>
                <a:gd name="T2" fmla="*/ 4260 w 128"/>
                <a:gd name="T3" fmla="*/ 724 h 217"/>
                <a:gd name="T4" fmla="*/ 4661 w 128"/>
                <a:gd name="T5" fmla="*/ 2165 h 217"/>
                <a:gd name="T6" fmla="*/ 4979 w 128"/>
                <a:gd name="T7" fmla="*/ 4017 h 217"/>
                <a:gd name="T8" fmla="*/ 5191 w 128"/>
                <a:gd name="T9" fmla="*/ 6236 h 217"/>
                <a:gd name="T10" fmla="*/ 5145 w 128"/>
                <a:gd name="T11" fmla="*/ 8883 h 217"/>
                <a:gd name="T12" fmla="*/ 4706 w 128"/>
                <a:gd name="T13" fmla="*/ 11610 h 217"/>
                <a:gd name="T14" fmla="*/ 3808 w 128"/>
                <a:gd name="T15" fmla="*/ 14472 h 217"/>
                <a:gd name="T16" fmla="*/ 2425 w 128"/>
                <a:gd name="T17" fmla="*/ 17361 h 217"/>
                <a:gd name="T18" fmla="*/ 1994 w 128"/>
                <a:gd name="T19" fmla="*/ 17038 h 217"/>
                <a:gd name="T20" fmla="*/ 1542 w 128"/>
                <a:gd name="T21" fmla="*/ 16799 h 217"/>
                <a:gd name="T22" fmla="*/ 1062 w 128"/>
                <a:gd name="T23" fmla="*/ 16395 h 217"/>
                <a:gd name="T24" fmla="*/ 643 w 128"/>
                <a:gd name="T25" fmla="*/ 16072 h 217"/>
                <a:gd name="T26" fmla="*/ 318 w 128"/>
                <a:gd name="T27" fmla="*/ 15681 h 217"/>
                <a:gd name="T28" fmla="*/ 83 w 128"/>
                <a:gd name="T29" fmla="*/ 15196 h 217"/>
                <a:gd name="T30" fmla="*/ 0 w 128"/>
                <a:gd name="T31" fmla="*/ 14634 h 217"/>
                <a:gd name="T32" fmla="*/ 50 w 128"/>
                <a:gd name="T33" fmla="*/ 14230 h 217"/>
                <a:gd name="T34" fmla="*/ 527 w 128"/>
                <a:gd name="T35" fmla="*/ 13668 h 217"/>
                <a:gd name="T36" fmla="*/ 1171 w 128"/>
                <a:gd name="T37" fmla="*/ 12899 h 217"/>
                <a:gd name="T38" fmla="*/ 1865 w 128"/>
                <a:gd name="T39" fmla="*/ 12014 h 217"/>
                <a:gd name="T40" fmla="*/ 2554 w 128"/>
                <a:gd name="T41" fmla="*/ 10725 h 217"/>
                <a:gd name="T42" fmla="*/ 3197 w 128"/>
                <a:gd name="T43" fmla="*/ 8963 h 217"/>
                <a:gd name="T44" fmla="*/ 3694 w 128"/>
                <a:gd name="T45" fmla="*/ 6637 h 217"/>
                <a:gd name="T46" fmla="*/ 3934 w 128"/>
                <a:gd name="T47" fmla="*/ 3694 h 217"/>
                <a:gd name="T48" fmla="*/ 3808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6290 w 117"/>
                <a:gd name="T1" fmla="*/ 0 h 132"/>
                <a:gd name="T2" fmla="*/ 0 w 117"/>
                <a:gd name="T3" fmla="*/ 3817 h 132"/>
                <a:gd name="T4" fmla="*/ 248 w 117"/>
                <a:gd name="T5" fmla="*/ 3955 h 132"/>
                <a:gd name="T6" fmla="*/ 1162 w 117"/>
                <a:gd name="T7" fmla="*/ 4436 h 132"/>
                <a:gd name="T8" fmla="*/ 2436 w 117"/>
                <a:gd name="T9" fmla="*/ 5512 h 132"/>
                <a:gd name="T10" fmla="*/ 3855 w 117"/>
                <a:gd name="T11" fmla="*/ 7167 h 132"/>
                <a:gd name="T12" fmla="*/ 5540 w 117"/>
                <a:gd name="T13" fmla="*/ 9466 h 132"/>
                <a:gd name="T14" fmla="*/ 7041 w 117"/>
                <a:gd name="T15" fmla="*/ 12208 h 132"/>
                <a:gd name="T16" fmla="*/ 8560 w 117"/>
                <a:gd name="T17" fmla="*/ 15716 h 132"/>
                <a:gd name="T18" fmla="*/ 9721 w 117"/>
                <a:gd name="T19" fmla="*/ 20152 h 132"/>
                <a:gd name="T20" fmla="*/ 9803 w 117"/>
                <a:gd name="T21" fmla="*/ 18324 h 132"/>
                <a:gd name="T22" fmla="*/ 9640 w 117"/>
                <a:gd name="T23" fmla="*/ 16335 h 132"/>
                <a:gd name="T24" fmla="*/ 9053 w 117"/>
                <a:gd name="T25" fmla="*/ 13727 h 132"/>
                <a:gd name="T26" fmla="*/ 8311 w 117"/>
                <a:gd name="T27" fmla="*/ 11294 h 132"/>
                <a:gd name="T28" fmla="*/ 7452 w 117"/>
                <a:gd name="T29" fmla="*/ 8858 h 132"/>
                <a:gd name="T30" fmla="*/ 6535 w 117"/>
                <a:gd name="T31" fmla="*/ 6858 h 132"/>
                <a:gd name="T32" fmla="*/ 5622 w 117"/>
                <a:gd name="T33" fmla="*/ 5512 h 132"/>
                <a:gd name="T34" fmla="*/ 4844 w 117"/>
                <a:gd name="T35" fmla="*/ 4868 h 132"/>
                <a:gd name="T36" fmla="*/ 5785 w 117"/>
                <a:gd name="T37" fmla="*/ 4436 h 132"/>
                <a:gd name="T38" fmla="*/ 6620 w 117"/>
                <a:gd name="T39" fmla="*/ 4250 h 132"/>
                <a:gd name="T40" fmla="*/ 7452 w 117"/>
                <a:gd name="T41" fmla="*/ 3955 h 132"/>
                <a:gd name="T42" fmla="*/ 8230 w 117"/>
                <a:gd name="T43" fmla="*/ 3817 h 132"/>
                <a:gd name="T44" fmla="*/ 8808 w 117"/>
                <a:gd name="T45" fmla="*/ 3645 h 132"/>
                <a:gd name="T46" fmla="*/ 9137 w 117"/>
                <a:gd name="T47" fmla="*/ 3350 h 132"/>
                <a:gd name="T48" fmla="*/ 9476 w 117"/>
                <a:gd name="T49" fmla="*/ 3213 h 132"/>
                <a:gd name="T50" fmla="*/ 9558 w 117"/>
                <a:gd name="T51" fmla="*/ 3213 h 132"/>
                <a:gd name="T52" fmla="*/ 6290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349 w 29"/>
                <a:gd name="T1" fmla="*/ 0 h 77"/>
                <a:gd name="T2" fmla="*/ 1863 w 29"/>
                <a:gd name="T3" fmla="*/ 0 h 77"/>
                <a:gd name="T4" fmla="*/ 1296 w 29"/>
                <a:gd name="T5" fmla="*/ 633 h 77"/>
                <a:gd name="T6" fmla="*/ 729 w 29"/>
                <a:gd name="T7" fmla="*/ 1445 h 77"/>
                <a:gd name="T8" fmla="*/ 324 w 29"/>
                <a:gd name="T9" fmla="*/ 3064 h 77"/>
                <a:gd name="T10" fmla="*/ 81 w 29"/>
                <a:gd name="T11" fmla="*/ 4825 h 77"/>
                <a:gd name="T12" fmla="*/ 0 w 29"/>
                <a:gd name="T13" fmla="*/ 7078 h 77"/>
                <a:gd name="T14" fmla="*/ 243 w 29"/>
                <a:gd name="T15" fmla="*/ 9650 h 77"/>
                <a:gd name="T16" fmla="*/ 891 w 29"/>
                <a:gd name="T17" fmla="*/ 12344 h 77"/>
                <a:gd name="T18" fmla="*/ 1215 w 29"/>
                <a:gd name="T19" fmla="*/ 8522 h 77"/>
                <a:gd name="T20" fmla="*/ 1539 w 29"/>
                <a:gd name="T21" fmla="*/ 5950 h 77"/>
                <a:gd name="T22" fmla="*/ 1863 w 29"/>
                <a:gd name="T23" fmla="*/ 3519 h 77"/>
                <a:gd name="T24" fmla="*/ 2349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0" y="118"/>
              <a:ext cx="350" cy="608"/>
              <a:chOff x="1735" y="866"/>
              <a:chExt cx="127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6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3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6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7" y="3307"/>
              <a:ext cx="500" cy="496"/>
              <a:chOff x="1727" y="872"/>
              <a:chExt cx="129" cy="155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2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9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2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2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4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988 h 237"/>
                <a:gd name="T4" fmla="*/ 148 w 257"/>
                <a:gd name="T5" fmla="*/ 1959 h 237"/>
                <a:gd name="T6" fmla="*/ 294 w 257"/>
                <a:gd name="T7" fmla="*/ 2942 h 237"/>
                <a:gd name="T8" fmla="*/ 541 w 257"/>
                <a:gd name="T9" fmla="*/ 3838 h 237"/>
                <a:gd name="T10" fmla="*/ 893 w 257"/>
                <a:gd name="T11" fmla="*/ 4671 h 237"/>
                <a:gd name="T12" fmla="*/ 1341 w 257"/>
                <a:gd name="T13" fmla="*/ 5527 h 237"/>
                <a:gd name="T14" fmla="*/ 1881 w 257"/>
                <a:gd name="T15" fmla="*/ 6310 h 237"/>
                <a:gd name="T16" fmla="*/ 2515 w 257"/>
                <a:gd name="T17" fmla="*/ 6968 h 237"/>
                <a:gd name="T18" fmla="*/ 3315 w 257"/>
                <a:gd name="T19" fmla="*/ 7601 h 237"/>
                <a:gd name="T20" fmla="*/ 4240 w 257"/>
                <a:gd name="T21" fmla="*/ 8144 h 237"/>
                <a:gd name="T22" fmla="*/ 5231 w 257"/>
                <a:gd name="T23" fmla="*/ 8582 h 237"/>
                <a:gd name="T24" fmla="*/ 6452 w 257"/>
                <a:gd name="T25" fmla="*/ 8928 h 237"/>
                <a:gd name="T26" fmla="*/ 7793 w 257"/>
                <a:gd name="T27" fmla="*/ 9165 h 237"/>
                <a:gd name="T28" fmla="*/ 9269 w 257"/>
                <a:gd name="T29" fmla="*/ 9290 h 237"/>
                <a:gd name="T30" fmla="*/ 10848 w 257"/>
                <a:gd name="T31" fmla="*/ 9240 h 237"/>
                <a:gd name="T32" fmla="*/ 12674 w 257"/>
                <a:gd name="T33" fmla="*/ 9085 h 237"/>
                <a:gd name="T34" fmla="*/ 11052 w 257"/>
                <a:gd name="T35" fmla="*/ 8895 h 237"/>
                <a:gd name="T36" fmla="*/ 9619 w 257"/>
                <a:gd name="T37" fmla="*/ 8615 h 237"/>
                <a:gd name="T38" fmla="*/ 8371 w 257"/>
                <a:gd name="T39" fmla="*/ 8302 h 237"/>
                <a:gd name="T40" fmla="*/ 7295 w 257"/>
                <a:gd name="T41" fmla="*/ 7989 h 237"/>
                <a:gd name="T42" fmla="*/ 6307 w 257"/>
                <a:gd name="T43" fmla="*/ 7569 h 237"/>
                <a:gd name="T44" fmla="*/ 5525 w 257"/>
                <a:gd name="T45" fmla="*/ 7124 h 237"/>
                <a:gd name="T46" fmla="*/ 4783 w 257"/>
                <a:gd name="T47" fmla="*/ 6623 h 237"/>
                <a:gd name="T48" fmla="*/ 4150 w 257"/>
                <a:gd name="T49" fmla="*/ 6080 h 237"/>
                <a:gd name="T50" fmla="*/ 3553 w 257"/>
                <a:gd name="T51" fmla="*/ 5527 h 237"/>
                <a:gd name="T52" fmla="*/ 3013 w 257"/>
                <a:gd name="T53" fmla="*/ 4902 h 237"/>
                <a:gd name="T54" fmla="*/ 2570 w 257"/>
                <a:gd name="T55" fmla="*/ 4201 h 237"/>
                <a:gd name="T56" fmla="*/ 2120 w 257"/>
                <a:gd name="T57" fmla="*/ 3443 h 237"/>
                <a:gd name="T58" fmla="*/ 1622 w 257"/>
                <a:gd name="T59" fmla="*/ 2710 h 237"/>
                <a:gd name="T60" fmla="*/ 1137 w 257"/>
                <a:gd name="T61" fmla="*/ 1847 h 237"/>
                <a:gd name="T62" fmla="*/ 596 w 257"/>
                <a:gd name="T63" fmla="*/ 93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3867 w 124"/>
                <a:gd name="T1" fmla="*/ 0 h 110"/>
                <a:gd name="T2" fmla="*/ 6219 w 124"/>
                <a:gd name="T3" fmla="*/ 4408 h 110"/>
                <a:gd name="T4" fmla="*/ 6012 w 124"/>
                <a:gd name="T5" fmla="*/ 4357 h 110"/>
                <a:gd name="T6" fmla="*/ 5368 w 124"/>
                <a:gd name="T7" fmla="*/ 4279 h 110"/>
                <a:gd name="T8" fmla="*/ 4468 w 124"/>
                <a:gd name="T9" fmla="*/ 4114 h 110"/>
                <a:gd name="T10" fmla="*/ 3414 w 124"/>
                <a:gd name="T11" fmla="*/ 4036 h 110"/>
                <a:gd name="T12" fmla="*/ 2259 w 124"/>
                <a:gd name="T13" fmla="*/ 3953 h 110"/>
                <a:gd name="T14" fmla="*/ 1261 w 124"/>
                <a:gd name="T15" fmla="*/ 4006 h 110"/>
                <a:gd name="T16" fmla="*/ 452 w 124"/>
                <a:gd name="T17" fmla="*/ 4165 h 110"/>
                <a:gd name="T18" fmla="*/ 0 w 124"/>
                <a:gd name="T19" fmla="*/ 4491 h 110"/>
                <a:gd name="T20" fmla="*/ 205 w 124"/>
                <a:gd name="T21" fmla="*/ 4006 h 110"/>
                <a:gd name="T22" fmla="*/ 397 w 124"/>
                <a:gd name="T23" fmla="*/ 3634 h 110"/>
                <a:gd name="T24" fmla="*/ 806 w 124"/>
                <a:gd name="T25" fmla="*/ 3341 h 110"/>
                <a:gd name="T26" fmla="*/ 1261 w 124"/>
                <a:gd name="T27" fmla="*/ 3098 h 110"/>
                <a:gd name="T28" fmla="*/ 1807 w 124"/>
                <a:gd name="T29" fmla="*/ 2939 h 110"/>
                <a:gd name="T30" fmla="*/ 2358 w 124"/>
                <a:gd name="T31" fmla="*/ 2886 h 110"/>
                <a:gd name="T32" fmla="*/ 2959 w 124"/>
                <a:gd name="T33" fmla="*/ 2886 h 110"/>
                <a:gd name="T34" fmla="*/ 3619 w 124"/>
                <a:gd name="T35" fmla="*/ 3020 h 110"/>
                <a:gd name="T36" fmla="*/ 3654 w 124"/>
                <a:gd name="T37" fmla="*/ 2886 h 110"/>
                <a:gd name="T38" fmla="*/ 3505 w 124"/>
                <a:gd name="T39" fmla="*/ 2292 h 110"/>
                <a:gd name="T40" fmla="*/ 3356 w 124"/>
                <a:gd name="T41" fmla="*/ 1552 h 110"/>
                <a:gd name="T42" fmla="*/ 3257 w 124"/>
                <a:gd name="T43" fmla="*/ 1226 h 110"/>
                <a:gd name="T44" fmla="*/ 3167 w 124"/>
                <a:gd name="T45" fmla="*/ 1226 h 110"/>
                <a:gd name="T46" fmla="*/ 3053 w 124"/>
                <a:gd name="T47" fmla="*/ 1175 h 110"/>
                <a:gd name="T48" fmla="*/ 2959 w 124"/>
                <a:gd name="T49" fmla="*/ 1067 h 110"/>
                <a:gd name="T50" fmla="*/ 2869 w 124"/>
                <a:gd name="T51" fmla="*/ 940 h 110"/>
                <a:gd name="T52" fmla="*/ 2869 w 124"/>
                <a:gd name="T53" fmla="*/ 773 h 110"/>
                <a:gd name="T54" fmla="*/ 2959 w 124"/>
                <a:gd name="T55" fmla="*/ 561 h 110"/>
                <a:gd name="T56" fmla="*/ 3313 w 124"/>
                <a:gd name="T57" fmla="*/ 326 h 110"/>
                <a:gd name="T58" fmla="*/ 3867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1588 w 46"/>
                <a:gd name="T1" fmla="*/ 0 h 94"/>
                <a:gd name="T2" fmla="*/ 1016 w 46"/>
                <a:gd name="T3" fmla="*/ 1433 h 94"/>
                <a:gd name="T4" fmla="*/ 765 w 46"/>
                <a:gd name="T5" fmla="*/ 2347 h 94"/>
                <a:gd name="T6" fmla="*/ 559 w 46"/>
                <a:gd name="T7" fmla="*/ 2987 h 94"/>
                <a:gd name="T8" fmla="*/ 0 w 46"/>
                <a:gd name="T9" fmla="*/ 3552 h 94"/>
                <a:gd name="T10" fmla="*/ 615 w 46"/>
                <a:gd name="T11" fmla="*/ 3319 h 94"/>
                <a:gd name="T12" fmla="*/ 1187 w 46"/>
                <a:gd name="T13" fmla="*/ 3017 h 94"/>
                <a:gd name="T14" fmla="*/ 1644 w 46"/>
                <a:gd name="T15" fmla="*/ 2605 h 94"/>
                <a:gd name="T16" fmla="*/ 2046 w 46"/>
                <a:gd name="T17" fmla="*/ 2152 h 94"/>
                <a:gd name="T18" fmla="*/ 2294 w 46"/>
                <a:gd name="T19" fmla="*/ 1658 h 94"/>
                <a:gd name="T20" fmla="*/ 2353 w 46"/>
                <a:gd name="T21" fmla="*/ 1125 h 94"/>
                <a:gd name="T22" fmla="*/ 2139 w 46"/>
                <a:gd name="T23" fmla="*/ 565 h 94"/>
                <a:gd name="T24" fmla="*/ 1588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293 w 149"/>
                <a:gd name="T3" fmla="*/ 693 h 704"/>
                <a:gd name="T4" fmla="*/ 773 w 149"/>
                <a:gd name="T5" fmla="*/ 1601 h 704"/>
                <a:gd name="T6" fmla="*/ 1356 w 149"/>
                <a:gd name="T7" fmla="*/ 2721 h 704"/>
                <a:gd name="T8" fmla="*/ 1983 w 149"/>
                <a:gd name="T9" fmla="*/ 4214 h 704"/>
                <a:gd name="T10" fmla="*/ 2812 w 149"/>
                <a:gd name="T11" fmla="*/ 6031 h 704"/>
                <a:gd name="T12" fmla="*/ 3542 w 149"/>
                <a:gd name="T13" fmla="*/ 7985 h 704"/>
                <a:gd name="T14" fmla="*/ 4257 w 149"/>
                <a:gd name="T15" fmla="*/ 10259 h 704"/>
                <a:gd name="T16" fmla="*/ 4843 w 149"/>
                <a:gd name="T17" fmla="*/ 12872 h 704"/>
                <a:gd name="T18" fmla="*/ 5412 w 149"/>
                <a:gd name="T19" fmla="*/ 15626 h 704"/>
                <a:gd name="T20" fmla="*/ 5816 w 149"/>
                <a:gd name="T21" fmla="*/ 18795 h 704"/>
                <a:gd name="T22" fmla="*/ 5998 w 149"/>
                <a:gd name="T23" fmla="*/ 22317 h 704"/>
                <a:gd name="T24" fmla="*/ 6095 w 149"/>
                <a:gd name="T25" fmla="*/ 25980 h 704"/>
                <a:gd name="T26" fmla="*/ 5816 w 149"/>
                <a:gd name="T27" fmla="*/ 30089 h 704"/>
                <a:gd name="T28" fmla="*/ 5267 w 149"/>
                <a:gd name="T29" fmla="*/ 34422 h 704"/>
                <a:gd name="T30" fmla="*/ 4460 w 149"/>
                <a:gd name="T31" fmla="*/ 38946 h 704"/>
                <a:gd name="T32" fmla="*/ 3250 w 149"/>
                <a:gd name="T33" fmla="*/ 43974 h 704"/>
                <a:gd name="T34" fmla="*/ 1891 w 149"/>
                <a:gd name="T35" fmla="*/ 49653 h 704"/>
                <a:gd name="T36" fmla="*/ 1008 w 149"/>
                <a:gd name="T37" fmla="*/ 54926 h 704"/>
                <a:gd name="T38" fmla="*/ 480 w 149"/>
                <a:gd name="T39" fmla="*/ 59803 h 704"/>
                <a:gd name="T40" fmla="*/ 293 w 149"/>
                <a:gd name="T41" fmla="*/ 64478 h 704"/>
                <a:gd name="T42" fmla="*/ 293 w 149"/>
                <a:gd name="T43" fmla="*/ 68941 h 704"/>
                <a:gd name="T44" fmla="*/ 382 w 149"/>
                <a:gd name="T45" fmla="*/ 73018 h 704"/>
                <a:gd name="T46" fmla="*/ 586 w 149"/>
                <a:gd name="T47" fmla="*/ 76678 h 704"/>
                <a:gd name="T48" fmla="*/ 680 w 149"/>
                <a:gd name="T49" fmla="*/ 80203 h 704"/>
                <a:gd name="T50" fmla="*/ 1983 w 149"/>
                <a:gd name="T51" fmla="*/ 78386 h 704"/>
                <a:gd name="T52" fmla="*/ 1891 w 149"/>
                <a:gd name="T53" fmla="*/ 77478 h 704"/>
                <a:gd name="T54" fmla="*/ 1746 w 149"/>
                <a:gd name="T55" fmla="*/ 74832 h 704"/>
                <a:gd name="T56" fmla="*/ 1593 w 149"/>
                <a:gd name="T57" fmla="*/ 70862 h 704"/>
                <a:gd name="T58" fmla="*/ 1691 w 149"/>
                <a:gd name="T59" fmla="*/ 65524 h 704"/>
                <a:gd name="T60" fmla="*/ 1983 w 149"/>
                <a:gd name="T61" fmla="*/ 59143 h 704"/>
                <a:gd name="T62" fmla="*/ 2812 w 149"/>
                <a:gd name="T63" fmla="*/ 51851 h 704"/>
                <a:gd name="T64" fmla="*/ 4167 w 149"/>
                <a:gd name="T65" fmla="*/ 43974 h 704"/>
                <a:gd name="T66" fmla="*/ 6241 w 149"/>
                <a:gd name="T67" fmla="*/ 35670 h 704"/>
                <a:gd name="T68" fmla="*/ 6916 w 149"/>
                <a:gd name="T69" fmla="*/ 31808 h 704"/>
                <a:gd name="T70" fmla="*/ 7214 w 149"/>
                <a:gd name="T71" fmla="*/ 26780 h 704"/>
                <a:gd name="T72" fmla="*/ 6971 w 149"/>
                <a:gd name="T73" fmla="*/ 20952 h 704"/>
                <a:gd name="T74" fmla="*/ 6351 w 149"/>
                <a:gd name="T75" fmla="*/ 15273 h 704"/>
                <a:gd name="T76" fmla="*/ 5267 w 149"/>
                <a:gd name="T77" fmla="*/ 9690 h 704"/>
                <a:gd name="T78" fmla="*/ 3925 w 149"/>
                <a:gd name="T79" fmla="*/ 5018 h 704"/>
                <a:gd name="T80" fmla="*/ 2129 w 149"/>
                <a:gd name="T81" fmla="*/ 1601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51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5607C-9CA3-4791-BBBF-5275EEFC523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22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6FC26-B9BF-4947-ABA3-95C7E90B8AE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18320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EBD0F-3593-4AB0-B05D-A4FD4CAE568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43241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67507-A4CF-4A72-ABC2-76407A67694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6979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71694-F530-4C59-8386-A0D347445FC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26614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6FC26-B9BF-4947-ABA3-95C7E90B8AE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97391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9D5D8-9AB7-40AB-A9A0-3A19E5498B1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5886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8535F-3471-4684-B1D8-68DB575ABF1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58239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1DDD6-5181-46F7-8C77-784A384243D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87106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94EE7-BCBE-4FA2-AED0-8BC25A48C06F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1996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CCEDA-67AE-4FF9-B5E2-A62DE21C7AEE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42991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F8594-94C1-4F98-8B78-B0A72706FAF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2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9D5D8-9AB7-40AB-A9A0-3A19E5498B1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26793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62558-7D58-45A4-91DC-4035D351FAC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5541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4" y="221"/>
              <a:ext cx="1860" cy="3633"/>
              <a:chOff x="3002" y="763"/>
              <a:chExt cx="1860" cy="3633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29" y="762"/>
                <a:ext cx="1333" cy="1485"/>
              </a:xfrm>
              <a:custGeom>
                <a:avLst/>
                <a:gdLst>
                  <a:gd name="T0" fmla="*/ 405 w 596"/>
                  <a:gd name="T1" fmla="*/ 9149 h 666"/>
                  <a:gd name="T2" fmla="*/ 145 w 596"/>
                  <a:gd name="T3" fmla="*/ 8426 h 666"/>
                  <a:gd name="T4" fmla="*/ 0 w 596"/>
                  <a:gd name="T5" fmla="*/ 7140 h 666"/>
                  <a:gd name="T6" fmla="*/ 101 w 596"/>
                  <a:gd name="T7" fmla="*/ 5490 h 666"/>
                  <a:gd name="T8" fmla="*/ 626 w 596"/>
                  <a:gd name="T9" fmla="*/ 3735 h 666"/>
                  <a:gd name="T10" fmla="*/ 1720 w 596"/>
                  <a:gd name="T11" fmla="*/ 2074 h 666"/>
                  <a:gd name="T12" fmla="*/ 3556 w 596"/>
                  <a:gd name="T13" fmla="*/ 765 h 666"/>
                  <a:gd name="T14" fmla="*/ 6177 w 596"/>
                  <a:gd name="T15" fmla="*/ 45 h 666"/>
                  <a:gd name="T16" fmla="*/ 9510 w 596"/>
                  <a:gd name="T17" fmla="*/ 223 h 666"/>
                  <a:gd name="T18" fmla="*/ 12116 w 596"/>
                  <a:gd name="T19" fmla="*/ 1686 h 666"/>
                  <a:gd name="T20" fmla="*/ 13862 w 596"/>
                  <a:gd name="T21" fmla="*/ 4083 h 666"/>
                  <a:gd name="T22" fmla="*/ 14793 w 596"/>
                  <a:gd name="T23" fmla="*/ 7015 h 666"/>
                  <a:gd name="T24" fmla="*/ 14891 w 596"/>
                  <a:gd name="T25" fmla="*/ 10112 h 666"/>
                  <a:gd name="T26" fmla="*/ 14166 w 596"/>
                  <a:gd name="T27" fmla="*/ 12981 h 666"/>
                  <a:gd name="T28" fmla="*/ 12686 w 596"/>
                  <a:gd name="T29" fmla="*/ 15198 h 666"/>
                  <a:gd name="T30" fmla="*/ 10440 w 596"/>
                  <a:gd name="T31" fmla="*/ 16386 h 666"/>
                  <a:gd name="T32" fmla="*/ 9734 w 596"/>
                  <a:gd name="T33" fmla="*/ 16281 h 666"/>
                  <a:gd name="T34" fmla="*/ 11031 w 596"/>
                  <a:gd name="T35" fmla="*/ 15254 h 666"/>
                  <a:gd name="T36" fmla="*/ 12060 w 596"/>
                  <a:gd name="T37" fmla="*/ 13448 h 666"/>
                  <a:gd name="T38" fmla="*/ 12731 w 596"/>
                  <a:gd name="T39" fmla="*/ 11216 h 666"/>
                  <a:gd name="T40" fmla="*/ 13010 w 596"/>
                  <a:gd name="T41" fmla="*/ 8781 h 666"/>
                  <a:gd name="T42" fmla="*/ 12865 w 596"/>
                  <a:gd name="T43" fmla="*/ 6375 h 666"/>
                  <a:gd name="T44" fmla="*/ 12140 w 596"/>
                  <a:gd name="T45" fmla="*/ 4301 h 666"/>
                  <a:gd name="T46" fmla="*/ 10830 w 596"/>
                  <a:gd name="T47" fmla="*/ 2769 h 666"/>
                  <a:gd name="T48" fmla="*/ 8539 w 596"/>
                  <a:gd name="T49" fmla="*/ 1848 h 666"/>
                  <a:gd name="T50" fmla="*/ 6153 w 596"/>
                  <a:gd name="T51" fmla="*/ 1507 h 666"/>
                  <a:gd name="T52" fmla="*/ 4352 w 596"/>
                  <a:gd name="T53" fmla="*/ 1750 h 666"/>
                  <a:gd name="T54" fmla="*/ 3031 w 596"/>
                  <a:gd name="T55" fmla="*/ 2495 h 666"/>
                  <a:gd name="T56" fmla="*/ 2100 w 596"/>
                  <a:gd name="T57" fmla="*/ 3679 h 666"/>
                  <a:gd name="T58" fmla="*/ 1420 w 596"/>
                  <a:gd name="T59" fmla="*/ 5086 h 666"/>
                  <a:gd name="T60" fmla="*/ 995 w 596"/>
                  <a:gd name="T61" fmla="*/ 6716 h 666"/>
                  <a:gd name="T62" fmla="*/ 705 w 596"/>
                  <a:gd name="T63" fmla="*/ 8382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7" y="1798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627 h 237"/>
                  <a:gd name="T4" fmla="*/ 80 w 257"/>
                  <a:gd name="T5" fmla="*/ 1259 h 237"/>
                  <a:gd name="T6" fmla="*/ 142 w 257"/>
                  <a:gd name="T7" fmla="*/ 1887 h 237"/>
                  <a:gd name="T8" fmla="*/ 262 w 257"/>
                  <a:gd name="T9" fmla="*/ 2476 h 237"/>
                  <a:gd name="T10" fmla="*/ 440 w 257"/>
                  <a:gd name="T11" fmla="*/ 3002 h 237"/>
                  <a:gd name="T12" fmla="*/ 655 w 257"/>
                  <a:gd name="T13" fmla="*/ 3553 h 237"/>
                  <a:gd name="T14" fmla="*/ 922 w 257"/>
                  <a:gd name="T15" fmla="*/ 4062 h 237"/>
                  <a:gd name="T16" fmla="*/ 1240 w 257"/>
                  <a:gd name="T17" fmla="*/ 4488 h 237"/>
                  <a:gd name="T18" fmla="*/ 1633 w 257"/>
                  <a:gd name="T19" fmla="*/ 4893 h 237"/>
                  <a:gd name="T20" fmla="*/ 2093 w 257"/>
                  <a:gd name="T21" fmla="*/ 5241 h 237"/>
                  <a:gd name="T22" fmla="*/ 2586 w 257"/>
                  <a:gd name="T23" fmla="*/ 5523 h 237"/>
                  <a:gd name="T24" fmla="*/ 3193 w 257"/>
                  <a:gd name="T25" fmla="*/ 5747 h 237"/>
                  <a:gd name="T26" fmla="*/ 3850 w 257"/>
                  <a:gd name="T27" fmla="*/ 5893 h 237"/>
                  <a:gd name="T28" fmla="*/ 4586 w 257"/>
                  <a:gd name="T29" fmla="*/ 5973 h 237"/>
                  <a:gd name="T30" fmla="*/ 5361 w 257"/>
                  <a:gd name="T31" fmla="*/ 5949 h 237"/>
                  <a:gd name="T32" fmla="*/ 6263 w 257"/>
                  <a:gd name="T33" fmla="*/ 5848 h 237"/>
                  <a:gd name="T34" fmla="*/ 5459 w 257"/>
                  <a:gd name="T35" fmla="*/ 5722 h 237"/>
                  <a:gd name="T36" fmla="*/ 4748 w 257"/>
                  <a:gd name="T37" fmla="*/ 5547 h 237"/>
                  <a:gd name="T38" fmla="*/ 4146 w 257"/>
                  <a:gd name="T39" fmla="*/ 5341 h 237"/>
                  <a:gd name="T40" fmla="*/ 3608 w 257"/>
                  <a:gd name="T41" fmla="*/ 5140 h 237"/>
                  <a:gd name="T42" fmla="*/ 3115 w 257"/>
                  <a:gd name="T43" fmla="*/ 4860 h 237"/>
                  <a:gd name="T44" fmla="*/ 2731 w 257"/>
                  <a:gd name="T45" fmla="*/ 4589 h 237"/>
                  <a:gd name="T46" fmla="*/ 2368 w 257"/>
                  <a:gd name="T47" fmla="*/ 4261 h 237"/>
                  <a:gd name="T48" fmla="*/ 2048 w 257"/>
                  <a:gd name="T49" fmla="*/ 3901 h 237"/>
                  <a:gd name="T50" fmla="*/ 1753 w 257"/>
                  <a:gd name="T51" fmla="*/ 3553 h 237"/>
                  <a:gd name="T52" fmla="*/ 1491 w 257"/>
                  <a:gd name="T53" fmla="*/ 3148 h 237"/>
                  <a:gd name="T54" fmla="*/ 1273 w 257"/>
                  <a:gd name="T55" fmla="*/ 2700 h 237"/>
                  <a:gd name="T56" fmla="*/ 1051 w 257"/>
                  <a:gd name="T57" fmla="*/ 2214 h 237"/>
                  <a:gd name="T58" fmla="*/ 800 w 257"/>
                  <a:gd name="T59" fmla="*/ 1741 h 237"/>
                  <a:gd name="T60" fmla="*/ 558 w 257"/>
                  <a:gd name="T61" fmla="*/ 1181 h 237"/>
                  <a:gd name="T62" fmla="*/ 295 w 257"/>
                  <a:gd name="T63" fmla="*/ 607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3" y="2151"/>
                <a:ext cx="277" cy="249"/>
              </a:xfrm>
              <a:custGeom>
                <a:avLst/>
                <a:gdLst>
                  <a:gd name="T0" fmla="*/ 1917 w 124"/>
                  <a:gd name="T1" fmla="*/ 0 h 110"/>
                  <a:gd name="T2" fmla="*/ 3089 w 124"/>
                  <a:gd name="T3" fmla="*/ 2830 h 110"/>
                  <a:gd name="T4" fmla="*/ 2989 w 124"/>
                  <a:gd name="T5" fmla="*/ 2807 h 110"/>
                  <a:gd name="T6" fmla="*/ 2665 w 124"/>
                  <a:gd name="T7" fmla="*/ 2762 h 110"/>
                  <a:gd name="T8" fmla="*/ 2220 w 124"/>
                  <a:gd name="T9" fmla="*/ 2655 h 110"/>
                  <a:gd name="T10" fmla="*/ 1698 w 124"/>
                  <a:gd name="T11" fmla="*/ 2599 h 110"/>
                  <a:gd name="T12" fmla="*/ 1128 w 124"/>
                  <a:gd name="T13" fmla="*/ 2551 h 110"/>
                  <a:gd name="T14" fmla="*/ 623 w 124"/>
                  <a:gd name="T15" fmla="*/ 2578 h 110"/>
                  <a:gd name="T16" fmla="*/ 226 w 124"/>
                  <a:gd name="T17" fmla="*/ 2680 h 110"/>
                  <a:gd name="T18" fmla="*/ 0 w 124"/>
                  <a:gd name="T19" fmla="*/ 2891 h 110"/>
                  <a:gd name="T20" fmla="*/ 101 w 124"/>
                  <a:gd name="T21" fmla="*/ 2578 h 110"/>
                  <a:gd name="T22" fmla="*/ 199 w 124"/>
                  <a:gd name="T23" fmla="*/ 2332 h 110"/>
                  <a:gd name="T24" fmla="*/ 400 w 124"/>
                  <a:gd name="T25" fmla="*/ 2157 h 110"/>
                  <a:gd name="T26" fmla="*/ 623 w 124"/>
                  <a:gd name="T27" fmla="*/ 1994 h 110"/>
                  <a:gd name="T28" fmla="*/ 894 w 124"/>
                  <a:gd name="T29" fmla="*/ 1890 h 110"/>
                  <a:gd name="T30" fmla="*/ 1173 w 124"/>
                  <a:gd name="T31" fmla="*/ 1865 h 110"/>
                  <a:gd name="T32" fmla="*/ 1472 w 124"/>
                  <a:gd name="T33" fmla="*/ 1865 h 110"/>
                  <a:gd name="T34" fmla="*/ 1796 w 124"/>
                  <a:gd name="T35" fmla="*/ 1947 h 110"/>
                  <a:gd name="T36" fmla="*/ 1816 w 124"/>
                  <a:gd name="T37" fmla="*/ 1865 h 110"/>
                  <a:gd name="T38" fmla="*/ 1736 w 124"/>
                  <a:gd name="T39" fmla="*/ 1471 h 110"/>
                  <a:gd name="T40" fmla="*/ 1671 w 124"/>
                  <a:gd name="T41" fmla="*/ 998 h 110"/>
                  <a:gd name="T42" fmla="*/ 1617 w 124"/>
                  <a:gd name="T43" fmla="*/ 790 h 110"/>
                  <a:gd name="T44" fmla="*/ 1573 w 124"/>
                  <a:gd name="T45" fmla="*/ 790 h 110"/>
                  <a:gd name="T46" fmla="*/ 1517 w 124"/>
                  <a:gd name="T47" fmla="*/ 763 h 110"/>
                  <a:gd name="T48" fmla="*/ 1472 w 124"/>
                  <a:gd name="T49" fmla="*/ 686 h 110"/>
                  <a:gd name="T50" fmla="*/ 1416 w 124"/>
                  <a:gd name="T51" fmla="*/ 604 h 110"/>
                  <a:gd name="T52" fmla="*/ 1416 w 124"/>
                  <a:gd name="T53" fmla="*/ 498 h 110"/>
                  <a:gd name="T54" fmla="*/ 1472 w 124"/>
                  <a:gd name="T55" fmla="*/ 369 h 110"/>
                  <a:gd name="T56" fmla="*/ 1637 w 124"/>
                  <a:gd name="T57" fmla="*/ 211 h 110"/>
                  <a:gd name="T58" fmla="*/ 1917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4" y="961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26 w 109"/>
                  <a:gd name="T3" fmla="*/ 20 h 156"/>
                  <a:gd name="T4" fmla="*/ 454 w 109"/>
                  <a:gd name="T5" fmla="*/ 118 h 156"/>
                  <a:gd name="T6" fmla="*/ 944 w 109"/>
                  <a:gd name="T7" fmla="*/ 296 h 156"/>
                  <a:gd name="T8" fmla="*/ 1474 w 109"/>
                  <a:gd name="T9" fmla="*/ 583 h 156"/>
                  <a:gd name="T10" fmla="*/ 1985 w 109"/>
                  <a:gd name="T11" fmla="*/ 1079 h 156"/>
                  <a:gd name="T12" fmla="*/ 2454 w 109"/>
                  <a:gd name="T13" fmla="*/ 1737 h 156"/>
                  <a:gd name="T14" fmla="*/ 2738 w 109"/>
                  <a:gd name="T15" fmla="*/ 2643 h 156"/>
                  <a:gd name="T16" fmla="*/ 2783 w 109"/>
                  <a:gd name="T17" fmla="*/ 3819 h 156"/>
                  <a:gd name="T18" fmla="*/ 2677 w 109"/>
                  <a:gd name="T19" fmla="*/ 3819 h 156"/>
                  <a:gd name="T20" fmla="*/ 2531 w 109"/>
                  <a:gd name="T21" fmla="*/ 3819 h 156"/>
                  <a:gd name="T22" fmla="*/ 2374 w 109"/>
                  <a:gd name="T23" fmla="*/ 3819 h 156"/>
                  <a:gd name="T24" fmla="*/ 2227 w 109"/>
                  <a:gd name="T25" fmla="*/ 3775 h 156"/>
                  <a:gd name="T26" fmla="*/ 2066 w 109"/>
                  <a:gd name="T27" fmla="*/ 3741 h 156"/>
                  <a:gd name="T28" fmla="*/ 1884 w 109"/>
                  <a:gd name="T29" fmla="*/ 3677 h 156"/>
                  <a:gd name="T30" fmla="*/ 1681 w 109"/>
                  <a:gd name="T31" fmla="*/ 3552 h 156"/>
                  <a:gd name="T32" fmla="*/ 1474 w 109"/>
                  <a:gd name="T33" fmla="*/ 3399 h 156"/>
                  <a:gd name="T34" fmla="*/ 1349 w 109"/>
                  <a:gd name="T35" fmla="*/ 3083 h 156"/>
                  <a:gd name="T36" fmla="*/ 1349 w 109"/>
                  <a:gd name="T37" fmla="*/ 2716 h 156"/>
                  <a:gd name="T38" fmla="*/ 1430 w 109"/>
                  <a:gd name="T39" fmla="*/ 2356 h 156"/>
                  <a:gd name="T40" fmla="*/ 1510 w 109"/>
                  <a:gd name="T41" fmla="*/ 1960 h 156"/>
                  <a:gd name="T42" fmla="*/ 1430 w 109"/>
                  <a:gd name="T43" fmla="*/ 1519 h 156"/>
                  <a:gd name="T44" fmla="*/ 1227 w 109"/>
                  <a:gd name="T45" fmla="*/ 1059 h 156"/>
                  <a:gd name="T46" fmla="*/ 793 w 109"/>
                  <a:gd name="T47" fmla="*/ 558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33" y="2198"/>
                <a:ext cx="103" cy="209"/>
              </a:xfrm>
              <a:custGeom>
                <a:avLst/>
                <a:gdLst>
                  <a:gd name="T0" fmla="*/ 777 w 46"/>
                  <a:gd name="T1" fmla="*/ 0 h 94"/>
                  <a:gd name="T2" fmla="*/ 506 w 46"/>
                  <a:gd name="T3" fmla="*/ 925 h 94"/>
                  <a:gd name="T4" fmla="*/ 381 w 46"/>
                  <a:gd name="T5" fmla="*/ 1519 h 94"/>
                  <a:gd name="T6" fmla="*/ 280 w 46"/>
                  <a:gd name="T7" fmla="*/ 1932 h 94"/>
                  <a:gd name="T8" fmla="*/ 0 w 46"/>
                  <a:gd name="T9" fmla="*/ 2299 h 94"/>
                  <a:gd name="T10" fmla="*/ 300 w 46"/>
                  <a:gd name="T11" fmla="*/ 2154 h 94"/>
                  <a:gd name="T12" fmla="*/ 582 w 46"/>
                  <a:gd name="T13" fmla="*/ 1957 h 94"/>
                  <a:gd name="T14" fmla="*/ 808 w 46"/>
                  <a:gd name="T15" fmla="*/ 1681 h 94"/>
                  <a:gd name="T16" fmla="*/ 1012 w 46"/>
                  <a:gd name="T17" fmla="*/ 1394 h 94"/>
                  <a:gd name="T18" fmla="*/ 1133 w 46"/>
                  <a:gd name="T19" fmla="*/ 1078 h 94"/>
                  <a:gd name="T20" fmla="*/ 1158 w 46"/>
                  <a:gd name="T21" fmla="*/ 736 h 94"/>
                  <a:gd name="T22" fmla="*/ 1052 w 46"/>
                  <a:gd name="T23" fmla="*/ 360 h 94"/>
                  <a:gd name="T24" fmla="*/ 77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7" y="1313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0 w 54"/>
                  <a:gd name="T3" fmla="*/ 25 h 40"/>
                  <a:gd name="T4" fmla="*/ 142 w 54"/>
                  <a:gd name="T5" fmla="*/ 81 h 40"/>
                  <a:gd name="T6" fmla="*/ 316 w 54"/>
                  <a:gd name="T7" fmla="*/ 207 h 40"/>
                  <a:gd name="T8" fmla="*/ 513 w 54"/>
                  <a:gd name="T9" fmla="*/ 308 h 40"/>
                  <a:gd name="T10" fmla="*/ 702 w 54"/>
                  <a:gd name="T11" fmla="*/ 389 h 40"/>
                  <a:gd name="T12" fmla="*/ 924 w 54"/>
                  <a:gd name="T13" fmla="*/ 437 h 40"/>
                  <a:gd name="T14" fmla="*/ 1120 w 54"/>
                  <a:gd name="T15" fmla="*/ 466 h 40"/>
                  <a:gd name="T16" fmla="*/ 1318 w 54"/>
                  <a:gd name="T17" fmla="*/ 410 h 40"/>
                  <a:gd name="T18" fmla="*/ 1293 w 54"/>
                  <a:gd name="T19" fmla="*/ 639 h 40"/>
                  <a:gd name="T20" fmla="*/ 1220 w 54"/>
                  <a:gd name="T21" fmla="*/ 846 h 40"/>
                  <a:gd name="T22" fmla="*/ 1076 w 54"/>
                  <a:gd name="T23" fmla="*/ 983 h 40"/>
                  <a:gd name="T24" fmla="*/ 898 w 54"/>
                  <a:gd name="T25" fmla="*/ 1028 h 40"/>
                  <a:gd name="T26" fmla="*/ 682 w 54"/>
                  <a:gd name="T27" fmla="*/ 1004 h 40"/>
                  <a:gd name="T28" fmla="*/ 460 w 54"/>
                  <a:gd name="T29" fmla="*/ 821 h 40"/>
                  <a:gd name="T30" fmla="*/ 242 w 54"/>
                  <a:gd name="T31" fmla="*/ 511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1" y="2337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42 w 149"/>
                  <a:gd name="T3" fmla="*/ 453 h 704"/>
                  <a:gd name="T4" fmla="*/ 383 w 149"/>
                  <a:gd name="T5" fmla="*/ 1027 h 704"/>
                  <a:gd name="T6" fmla="*/ 671 w 149"/>
                  <a:gd name="T7" fmla="*/ 1755 h 704"/>
                  <a:gd name="T8" fmla="*/ 990 w 149"/>
                  <a:gd name="T9" fmla="*/ 2702 h 704"/>
                  <a:gd name="T10" fmla="*/ 1389 w 149"/>
                  <a:gd name="T11" fmla="*/ 3875 h 704"/>
                  <a:gd name="T12" fmla="*/ 1761 w 149"/>
                  <a:gd name="T13" fmla="*/ 5133 h 704"/>
                  <a:gd name="T14" fmla="*/ 2120 w 149"/>
                  <a:gd name="T15" fmla="*/ 6578 h 704"/>
                  <a:gd name="T16" fmla="*/ 2399 w 149"/>
                  <a:gd name="T17" fmla="*/ 8254 h 704"/>
                  <a:gd name="T18" fmla="*/ 2693 w 149"/>
                  <a:gd name="T19" fmla="*/ 10035 h 704"/>
                  <a:gd name="T20" fmla="*/ 2888 w 149"/>
                  <a:gd name="T21" fmla="*/ 12088 h 704"/>
                  <a:gd name="T22" fmla="*/ 2988 w 149"/>
                  <a:gd name="T23" fmla="*/ 14337 h 704"/>
                  <a:gd name="T24" fmla="*/ 3032 w 149"/>
                  <a:gd name="T25" fmla="*/ 16688 h 704"/>
                  <a:gd name="T26" fmla="*/ 2888 w 149"/>
                  <a:gd name="T27" fmla="*/ 19315 h 704"/>
                  <a:gd name="T28" fmla="*/ 2620 w 149"/>
                  <a:gd name="T29" fmla="*/ 22096 h 704"/>
                  <a:gd name="T30" fmla="*/ 2217 w 149"/>
                  <a:gd name="T31" fmla="*/ 25021 h 704"/>
                  <a:gd name="T32" fmla="*/ 1608 w 149"/>
                  <a:gd name="T33" fmla="*/ 28244 h 704"/>
                  <a:gd name="T34" fmla="*/ 932 w 149"/>
                  <a:gd name="T35" fmla="*/ 31897 h 704"/>
                  <a:gd name="T36" fmla="*/ 509 w 149"/>
                  <a:gd name="T37" fmla="*/ 35278 h 704"/>
                  <a:gd name="T38" fmla="*/ 241 w 149"/>
                  <a:gd name="T39" fmla="*/ 38399 h 704"/>
                  <a:gd name="T40" fmla="*/ 142 w 149"/>
                  <a:gd name="T41" fmla="*/ 41402 h 704"/>
                  <a:gd name="T42" fmla="*/ 142 w 149"/>
                  <a:gd name="T43" fmla="*/ 44257 h 704"/>
                  <a:gd name="T44" fmla="*/ 197 w 149"/>
                  <a:gd name="T45" fmla="*/ 46910 h 704"/>
                  <a:gd name="T46" fmla="*/ 295 w 149"/>
                  <a:gd name="T47" fmla="*/ 49238 h 704"/>
                  <a:gd name="T48" fmla="*/ 339 w 149"/>
                  <a:gd name="T49" fmla="*/ 51513 h 704"/>
                  <a:gd name="T50" fmla="*/ 990 w 149"/>
                  <a:gd name="T51" fmla="*/ 50340 h 704"/>
                  <a:gd name="T52" fmla="*/ 932 w 149"/>
                  <a:gd name="T53" fmla="*/ 49758 h 704"/>
                  <a:gd name="T54" fmla="*/ 868 w 149"/>
                  <a:gd name="T55" fmla="*/ 48082 h 704"/>
                  <a:gd name="T56" fmla="*/ 795 w 149"/>
                  <a:gd name="T57" fmla="*/ 45506 h 704"/>
                  <a:gd name="T58" fmla="*/ 848 w 149"/>
                  <a:gd name="T59" fmla="*/ 42078 h 704"/>
                  <a:gd name="T60" fmla="*/ 990 w 149"/>
                  <a:gd name="T61" fmla="*/ 37980 h 704"/>
                  <a:gd name="T62" fmla="*/ 1389 w 149"/>
                  <a:gd name="T63" fmla="*/ 33301 h 704"/>
                  <a:gd name="T64" fmla="*/ 2064 w 149"/>
                  <a:gd name="T65" fmla="*/ 28244 h 704"/>
                  <a:gd name="T66" fmla="*/ 3105 w 149"/>
                  <a:gd name="T67" fmla="*/ 22892 h 704"/>
                  <a:gd name="T68" fmla="*/ 3444 w 149"/>
                  <a:gd name="T69" fmla="*/ 20417 h 704"/>
                  <a:gd name="T70" fmla="*/ 3586 w 149"/>
                  <a:gd name="T71" fmla="*/ 17186 h 704"/>
                  <a:gd name="T72" fmla="*/ 3468 w 149"/>
                  <a:gd name="T73" fmla="*/ 13457 h 704"/>
                  <a:gd name="T74" fmla="*/ 3149 w 149"/>
                  <a:gd name="T75" fmla="*/ 9804 h 704"/>
                  <a:gd name="T76" fmla="*/ 2620 w 149"/>
                  <a:gd name="T77" fmla="*/ 6227 h 704"/>
                  <a:gd name="T78" fmla="*/ 1942 w 149"/>
                  <a:gd name="T79" fmla="*/ 3226 h 704"/>
                  <a:gd name="T80" fmla="*/ 1054 w 149"/>
                  <a:gd name="T81" fmla="*/ 1027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3808 w 128"/>
                <a:gd name="T1" fmla="*/ 0 h 217"/>
                <a:gd name="T2" fmla="*/ 4260 w 128"/>
                <a:gd name="T3" fmla="*/ 724 h 217"/>
                <a:gd name="T4" fmla="*/ 4661 w 128"/>
                <a:gd name="T5" fmla="*/ 2165 h 217"/>
                <a:gd name="T6" fmla="*/ 4979 w 128"/>
                <a:gd name="T7" fmla="*/ 4017 h 217"/>
                <a:gd name="T8" fmla="*/ 5191 w 128"/>
                <a:gd name="T9" fmla="*/ 6236 h 217"/>
                <a:gd name="T10" fmla="*/ 5145 w 128"/>
                <a:gd name="T11" fmla="*/ 8883 h 217"/>
                <a:gd name="T12" fmla="*/ 4706 w 128"/>
                <a:gd name="T13" fmla="*/ 11610 h 217"/>
                <a:gd name="T14" fmla="*/ 3808 w 128"/>
                <a:gd name="T15" fmla="*/ 14472 h 217"/>
                <a:gd name="T16" fmla="*/ 2425 w 128"/>
                <a:gd name="T17" fmla="*/ 17361 h 217"/>
                <a:gd name="T18" fmla="*/ 1994 w 128"/>
                <a:gd name="T19" fmla="*/ 17038 h 217"/>
                <a:gd name="T20" fmla="*/ 1542 w 128"/>
                <a:gd name="T21" fmla="*/ 16799 h 217"/>
                <a:gd name="T22" fmla="*/ 1062 w 128"/>
                <a:gd name="T23" fmla="*/ 16395 h 217"/>
                <a:gd name="T24" fmla="*/ 643 w 128"/>
                <a:gd name="T25" fmla="*/ 16072 h 217"/>
                <a:gd name="T26" fmla="*/ 318 w 128"/>
                <a:gd name="T27" fmla="*/ 15681 h 217"/>
                <a:gd name="T28" fmla="*/ 83 w 128"/>
                <a:gd name="T29" fmla="*/ 15196 h 217"/>
                <a:gd name="T30" fmla="*/ 0 w 128"/>
                <a:gd name="T31" fmla="*/ 14634 h 217"/>
                <a:gd name="T32" fmla="*/ 50 w 128"/>
                <a:gd name="T33" fmla="*/ 14230 h 217"/>
                <a:gd name="T34" fmla="*/ 527 w 128"/>
                <a:gd name="T35" fmla="*/ 13668 h 217"/>
                <a:gd name="T36" fmla="*/ 1171 w 128"/>
                <a:gd name="T37" fmla="*/ 12899 h 217"/>
                <a:gd name="T38" fmla="*/ 1865 w 128"/>
                <a:gd name="T39" fmla="*/ 12014 h 217"/>
                <a:gd name="T40" fmla="*/ 2554 w 128"/>
                <a:gd name="T41" fmla="*/ 10725 h 217"/>
                <a:gd name="T42" fmla="*/ 3197 w 128"/>
                <a:gd name="T43" fmla="*/ 8963 h 217"/>
                <a:gd name="T44" fmla="*/ 3694 w 128"/>
                <a:gd name="T45" fmla="*/ 6637 h 217"/>
                <a:gd name="T46" fmla="*/ 3934 w 128"/>
                <a:gd name="T47" fmla="*/ 3694 h 217"/>
                <a:gd name="T48" fmla="*/ 3808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6290 w 117"/>
                <a:gd name="T1" fmla="*/ 0 h 132"/>
                <a:gd name="T2" fmla="*/ 0 w 117"/>
                <a:gd name="T3" fmla="*/ 3817 h 132"/>
                <a:gd name="T4" fmla="*/ 248 w 117"/>
                <a:gd name="T5" fmla="*/ 3955 h 132"/>
                <a:gd name="T6" fmla="*/ 1162 w 117"/>
                <a:gd name="T7" fmla="*/ 4436 h 132"/>
                <a:gd name="T8" fmla="*/ 2436 w 117"/>
                <a:gd name="T9" fmla="*/ 5512 h 132"/>
                <a:gd name="T10" fmla="*/ 3855 w 117"/>
                <a:gd name="T11" fmla="*/ 7167 h 132"/>
                <a:gd name="T12" fmla="*/ 5540 w 117"/>
                <a:gd name="T13" fmla="*/ 9466 h 132"/>
                <a:gd name="T14" fmla="*/ 7041 w 117"/>
                <a:gd name="T15" fmla="*/ 12208 h 132"/>
                <a:gd name="T16" fmla="*/ 8560 w 117"/>
                <a:gd name="T17" fmla="*/ 15716 h 132"/>
                <a:gd name="T18" fmla="*/ 9721 w 117"/>
                <a:gd name="T19" fmla="*/ 20152 h 132"/>
                <a:gd name="T20" fmla="*/ 9803 w 117"/>
                <a:gd name="T21" fmla="*/ 18324 h 132"/>
                <a:gd name="T22" fmla="*/ 9640 w 117"/>
                <a:gd name="T23" fmla="*/ 16335 h 132"/>
                <a:gd name="T24" fmla="*/ 9053 w 117"/>
                <a:gd name="T25" fmla="*/ 13727 h 132"/>
                <a:gd name="T26" fmla="*/ 8311 w 117"/>
                <a:gd name="T27" fmla="*/ 11294 h 132"/>
                <a:gd name="T28" fmla="*/ 7452 w 117"/>
                <a:gd name="T29" fmla="*/ 8858 h 132"/>
                <a:gd name="T30" fmla="*/ 6535 w 117"/>
                <a:gd name="T31" fmla="*/ 6858 h 132"/>
                <a:gd name="T32" fmla="*/ 5622 w 117"/>
                <a:gd name="T33" fmla="*/ 5512 h 132"/>
                <a:gd name="T34" fmla="*/ 4844 w 117"/>
                <a:gd name="T35" fmla="*/ 4868 h 132"/>
                <a:gd name="T36" fmla="*/ 5785 w 117"/>
                <a:gd name="T37" fmla="*/ 4436 h 132"/>
                <a:gd name="T38" fmla="*/ 6620 w 117"/>
                <a:gd name="T39" fmla="*/ 4250 h 132"/>
                <a:gd name="T40" fmla="*/ 7452 w 117"/>
                <a:gd name="T41" fmla="*/ 3955 h 132"/>
                <a:gd name="T42" fmla="*/ 8230 w 117"/>
                <a:gd name="T43" fmla="*/ 3817 h 132"/>
                <a:gd name="T44" fmla="*/ 8808 w 117"/>
                <a:gd name="T45" fmla="*/ 3645 h 132"/>
                <a:gd name="T46" fmla="*/ 9137 w 117"/>
                <a:gd name="T47" fmla="*/ 3350 h 132"/>
                <a:gd name="T48" fmla="*/ 9476 w 117"/>
                <a:gd name="T49" fmla="*/ 3213 h 132"/>
                <a:gd name="T50" fmla="*/ 9558 w 117"/>
                <a:gd name="T51" fmla="*/ 3213 h 132"/>
                <a:gd name="T52" fmla="*/ 6290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349 w 29"/>
                <a:gd name="T1" fmla="*/ 0 h 77"/>
                <a:gd name="T2" fmla="*/ 1863 w 29"/>
                <a:gd name="T3" fmla="*/ 0 h 77"/>
                <a:gd name="T4" fmla="*/ 1296 w 29"/>
                <a:gd name="T5" fmla="*/ 633 h 77"/>
                <a:gd name="T6" fmla="*/ 729 w 29"/>
                <a:gd name="T7" fmla="*/ 1445 h 77"/>
                <a:gd name="T8" fmla="*/ 324 w 29"/>
                <a:gd name="T9" fmla="*/ 3064 h 77"/>
                <a:gd name="T10" fmla="*/ 81 w 29"/>
                <a:gd name="T11" fmla="*/ 4825 h 77"/>
                <a:gd name="T12" fmla="*/ 0 w 29"/>
                <a:gd name="T13" fmla="*/ 7078 h 77"/>
                <a:gd name="T14" fmla="*/ 243 w 29"/>
                <a:gd name="T15" fmla="*/ 9650 h 77"/>
                <a:gd name="T16" fmla="*/ 891 w 29"/>
                <a:gd name="T17" fmla="*/ 12344 h 77"/>
                <a:gd name="T18" fmla="*/ 1215 w 29"/>
                <a:gd name="T19" fmla="*/ 8522 h 77"/>
                <a:gd name="T20" fmla="*/ 1539 w 29"/>
                <a:gd name="T21" fmla="*/ 5950 h 77"/>
                <a:gd name="T22" fmla="*/ 1863 w 29"/>
                <a:gd name="T23" fmla="*/ 3519 h 77"/>
                <a:gd name="T24" fmla="*/ 2349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0" y="118"/>
              <a:ext cx="350" cy="608"/>
              <a:chOff x="1735" y="866"/>
              <a:chExt cx="127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6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3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6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7" y="3307"/>
              <a:ext cx="500" cy="496"/>
              <a:chOff x="1727" y="872"/>
              <a:chExt cx="129" cy="155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2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9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2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2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4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988 h 237"/>
                <a:gd name="T4" fmla="*/ 148 w 257"/>
                <a:gd name="T5" fmla="*/ 1959 h 237"/>
                <a:gd name="T6" fmla="*/ 294 w 257"/>
                <a:gd name="T7" fmla="*/ 2942 h 237"/>
                <a:gd name="T8" fmla="*/ 541 w 257"/>
                <a:gd name="T9" fmla="*/ 3838 h 237"/>
                <a:gd name="T10" fmla="*/ 893 w 257"/>
                <a:gd name="T11" fmla="*/ 4671 h 237"/>
                <a:gd name="T12" fmla="*/ 1341 w 257"/>
                <a:gd name="T13" fmla="*/ 5527 h 237"/>
                <a:gd name="T14" fmla="*/ 1881 w 257"/>
                <a:gd name="T15" fmla="*/ 6310 h 237"/>
                <a:gd name="T16" fmla="*/ 2515 w 257"/>
                <a:gd name="T17" fmla="*/ 6968 h 237"/>
                <a:gd name="T18" fmla="*/ 3315 w 257"/>
                <a:gd name="T19" fmla="*/ 7601 h 237"/>
                <a:gd name="T20" fmla="*/ 4240 w 257"/>
                <a:gd name="T21" fmla="*/ 8144 h 237"/>
                <a:gd name="T22" fmla="*/ 5231 w 257"/>
                <a:gd name="T23" fmla="*/ 8582 h 237"/>
                <a:gd name="T24" fmla="*/ 6452 w 257"/>
                <a:gd name="T25" fmla="*/ 8928 h 237"/>
                <a:gd name="T26" fmla="*/ 7793 w 257"/>
                <a:gd name="T27" fmla="*/ 9165 h 237"/>
                <a:gd name="T28" fmla="*/ 9269 w 257"/>
                <a:gd name="T29" fmla="*/ 9290 h 237"/>
                <a:gd name="T30" fmla="*/ 10848 w 257"/>
                <a:gd name="T31" fmla="*/ 9240 h 237"/>
                <a:gd name="T32" fmla="*/ 12674 w 257"/>
                <a:gd name="T33" fmla="*/ 9085 h 237"/>
                <a:gd name="T34" fmla="*/ 11052 w 257"/>
                <a:gd name="T35" fmla="*/ 8895 h 237"/>
                <a:gd name="T36" fmla="*/ 9619 w 257"/>
                <a:gd name="T37" fmla="*/ 8615 h 237"/>
                <a:gd name="T38" fmla="*/ 8371 w 257"/>
                <a:gd name="T39" fmla="*/ 8302 h 237"/>
                <a:gd name="T40" fmla="*/ 7295 w 257"/>
                <a:gd name="T41" fmla="*/ 7989 h 237"/>
                <a:gd name="T42" fmla="*/ 6307 w 257"/>
                <a:gd name="T43" fmla="*/ 7569 h 237"/>
                <a:gd name="T44" fmla="*/ 5525 w 257"/>
                <a:gd name="T45" fmla="*/ 7124 h 237"/>
                <a:gd name="T46" fmla="*/ 4783 w 257"/>
                <a:gd name="T47" fmla="*/ 6623 h 237"/>
                <a:gd name="T48" fmla="*/ 4150 w 257"/>
                <a:gd name="T49" fmla="*/ 6080 h 237"/>
                <a:gd name="T50" fmla="*/ 3553 w 257"/>
                <a:gd name="T51" fmla="*/ 5527 h 237"/>
                <a:gd name="T52" fmla="*/ 3013 w 257"/>
                <a:gd name="T53" fmla="*/ 4902 h 237"/>
                <a:gd name="T54" fmla="*/ 2570 w 257"/>
                <a:gd name="T55" fmla="*/ 4201 h 237"/>
                <a:gd name="T56" fmla="*/ 2120 w 257"/>
                <a:gd name="T57" fmla="*/ 3443 h 237"/>
                <a:gd name="T58" fmla="*/ 1622 w 257"/>
                <a:gd name="T59" fmla="*/ 2710 h 237"/>
                <a:gd name="T60" fmla="*/ 1137 w 257"/>
                <a:gd name="T61" fmla="*/ 1847 h 237"/>
                <a:gd name="T62" fmla="*/ 596 w 257"/>
                <a:gd name="T63" fmla="*/ 93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3867 w 124"/>
                <a:gd name="T1" fmla="*/ 0 h 110"/>
                <a:gd name="T2" fmla="*/ 6219 w 124"/>
                <a:gd name="T3" fmla="*/ 4408 h 110"/>
                <a:gd name="T4" fmla="*/ 6012 w 124"/>
                <a:gd name="T5" fmla="*/ 4357 h 110"/>
                <a:gd name="T6" fmla="*/ 5368 w 124"/>
                <a:gd name="T7" fmla="*/ 4279 h 110"/>
                <a:gd name="T8" fmla="*/ 4468 w 124"/>
                <a:gd name="T9" fmla="*/ 4114 h 110"/>
                <a:gd name="T10" fmla="*/ 3414 w 124"/>
                <a:gd name="T11" fmla="*/ 4036 h 110"/>
                <a:gd name="T12" fmla="*/ 2259 w 124"/>
                <a:gd name="T13" fmla="*/ 3953 h 110"/>
                <a:gd name="T14" fmla="*/ 1261 w 124"/>
                <a:gd name="T15" fmla="*/ 4006 h 110"/>
                <a:gd name="T16" fmla="*/ 452 w 124"/>
                <a:gd name="T17" fmla="*/ 4165 h 110"/>
                <a:gd name="T18" fmla="*/ 0 w 124"/>
                <a:gd name="T19" fmla="*/ 4491 h 110"/>
                <a:gd name="T20" fmla="*/ 205 w 124"/>
                <a:gd name="T21" fmla="*/ 4006 h 110"/>
                <a:gd name="T22" fmla="*/ 397 w 124"/>
                <a:gd name="T23" fmla="*/ 3634 h 110"/>
                <a:gd name="T24" fmla="*/ 806 w 124"/>
                <a:gd name="T25" fmla="*/ 3341 h 110"/>
                <a:gd name="T26" fmla="*/ 1261 w 124"/>
                <a:gd name="T27" fmla="*/ 3098 h 110"/>
                <a:gd name="T28" fmla="*/ 1807 w 124"/>
                <a:gd name="T29" fmla="*/ 2939 h 110"/>
                <a:gd name="T30" fmla="*/ 2358 w 124"/>
                <a:gd name="T31" fmla="*/ 2886 h 110"/>
                <a:gd name="T32" fmla="*/ 2959 w 124"/>
                <a:gd name="T33" fmla="*/ 2886 h 110"/>
                <a:gd name="T34" fmla="*/ 3619 w 124"/>
                <a:gd name="T35" fmla="*/ 3020 h 110"/>
                <a:gd name="T36" fmla="*/ 3654 w 124"/>
                <a:gd name="T37" fmla="*/ 2886 h 110"/>
                <a:gd name="T38" fmla="*/ 3505 w 124"/>
                <a:gd name="T39" fmla="*/ 2292 h 110"/>
                <a:gd name="T40" fmla="*/ 3356 w 124"/>
                <a:gd name="T41" fmla="*/ 1552 h 110"/>
                <a:gd name="T42" fmla="*/ 3257 w 124"/>
                <a:gd name="T43" fmla="*/ 1226 h 110"/>
                <a:gd name="T44" fmla="*/ 3167 w 124"/>
                <a:gd name="T45" fmla="*/ 1226 h 110"/>
                <a:gd name="T46" fmla="*/ 3053 w 124"/>
                <a:gd name="T47" fmla="*/ 1175 h 110"/>
                <a:gd name="T48" fmla="*/ 2959 w 124"/>
                <a:gd name="T49" fmla="*/ 1067 h 110"/>
                <a:gd name="T50" fmla="*/ 2869 w 124"/>
                <a:gd name="T51" fmla="*/ 940 h 110"/>
                <a:gd name="T52" fmla="*/ 2869 w 124"/>
                <a:gd name="T53" fmla="*/ 773 h 110"/>
                <a:gd name="T54" fmla="*/ 2959 w 124"/>
                <a:gd name="T55" fmla="*/ 561 h 110"/>
                <a:gd name="T56" fmla="*/ 3313 w 124"/>
                <a:gd name="T57" fmla="*/ 326 h 110"/>
                <a:gd name="T58" fmla="*/ 3867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1588 w 46"/>
                <a:gd name="T1" fmla="*/ 0 h 94"/>
                <a:gd name="T2" fmla="*/ 1016 w 46"/>
                <a:gd name="T3" fmla="*/ 1433 h 94"/>
                <a:gd name="T4" fmla="*/ 765 w 46"/>
                <a:gd name="T5" fmla="*/ 2347 h 94"/>
                <a:gd name="T6" fmla="*/ 559 w 46"/>
                <a:gd name="T7" fmla="*/ 2987 h 94"/>
                <a:gd name="T8" fmla="*/ 0 w 46"/>
                <a:gd name="T9" fmla="*/ 3552 h 94"/>
                <a:gd name="T10" fmla="*/ 615 w 46"/>
                <a:gd name="T11" fmla="*/ 3319 h 94"/>
                <a:gd name="T12" fmla="*/ 1187 w 46"/>
                <a:gd name="T13" fmla="*/ 3017 h 94"/>
                <a:gd name="T14" fmla="*/ 1644 w 46"/>
                <a:gd name="T15" fmla="*/ 2605 h 94"/>
                <a:gd name="T16" fmla="*/ 2046 w 46"/>
                <a:gd name="T17" fmla="*/ 2152 h 94"/>
                <a:gd name="T18" fmla="*/ 2294 w 46"/>
                <a:gd name="T19" fmla="*/ 1658 h 94"/>
                <a:gd name="T20" fmla="*/ 2353 w 46"/>
                <a:gd name="T21" fmla="*/ 1125 h 94"/>
                <a:gd name="T22" fmla="*/ 2139 w 46"/>
                <a:gd name="T23" fmla="*/ 565 h 94"/>
                <a:gd name="T24" fmla="*/ 1588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293 w 149"/>
                <a:gd name="T3" fmla="*/ 693 h 704"/>
                <a:gd name="T4" fmla="*/ 773 w 149"/>
                <a:gd name="T5" fmla="*/ 1601 h 704"/>
                <a:gd name="T6" fmla="*/ 1356 w 149"/>
                <a:gd name="T7" fmla="*/ 2721 h 704"/>
                <a:gd name="T8" fmla="*/ 1983 w 149"/>
                <a:gd name="T9" fmla="*/ 4214 h 704"/>
                <a:gd name="T10" fmla="*/ 2812 w 149"/>
                <a:gd name="T11" fmla="*/ 6031 h 704"/>
                <a:gd name="T12" fmla="*/ 3542 w 149"/>
                <a:gd name="T13" fmla="*/ 7985 h 704"/>
                <a:gd name="T14" fmla="*/ 4257 w 149"/>
                <a:gd name="T15" fmla="*/ 10259 h 704"/>
                <a:gd name="T16" fmla="*/ 4843 w 149"/>
                <a:gd name="T17" fmla="*/ 12872 h 704"/>
                <a:gd name="T18" fmla="*/ 5412 w 149"/>
                <a:gd name="T19" fmla="*/ 15626 h 704"/>
                <a:gd name="T20" fmla="*/ 5816 w 149"/>
                <a:gd name="T21" fmla="*/ 18795 h 704"/>
                <a:gd name="T22" fmla="*/ 5998 w 149"/>
                <a:gd name="T23" fmla="*/ 22317 h 704"/>
                <a:gd name="T24" fmla="*/ 6095 w 149"/>
                <a:gd name="T25" fmla="*/ 25980 h 704"/>
                <a:gd name="T26" fmla="*/ 5816 w 149"/>
                <a:gd name="T27" fmla="*/ 30089 h 704"/>
                <a:gd name="T28" fmla="*/ 5267 w 149"/>
                <a:gd name="T29" fmla="*/ 34422 h 704"/>
                <a:gd name="T30" fmla="*/ 4460 w 149"/>
                <a:gd name="T31" fmla="*/ 38946 h 704"/>
                <a:gd name="T32" fmla="*/ 3250 w 149"/>
                <a:gd name="T33" fmla="*/ 43974 h 704"/>
                <a:gd name="T34" fmla="*/ 1891 w 149"/>
                <a:gd name="T35" fmla="*/ 49653 h 704"/>
                <a:gd name="T36" fmla="*/ 1008 w 149"/>
                <a:gd name="T37" fmla="*/ 54926 h 704"/>
                <a:gd name="T38" fmla="*/ 480 w 149"/>
                <a:gd name="T39" fmla="*/ 59803 h 704"/>
                <a:gd name="T40" fmla="*/ 293 w 149"/>
                <a:gd name="T41" fmla="*/ 64478 h 704"/>
                <a:gd name="T42" fmla="*/ 293 w 149"/>
                <a:gd name="T43" fmla="*/ 68941 h 704"/>
                <a:gd name="T44" fmla="*/ 382 w 149"/>
                <a:gd name="T45" fmla="*/ 73018 h 704"/>
                <a:gd name="T46" fmla="*/ 586 w 149"/>
                <a:gd name="T47" fmla="*/ 76678 h 704"/>
                <a:gd name="T48" fmla="*/ 680 w 149"/>
                <a:gd name="T49" fmla="*/ 80203 h 704"/>
                <a:gd name="T50" fmla="*/ 1983 w 149"/>
                <a:gd name="T51" fmla="*/ 78386 h 704"/>
                <a:gd name="T52" fmla="*/ 1891 w 149"/>
                <a:gd name="T53" fmla="*/ 77478 h 704"/>
                <a:gd name="T54" fmla="*/ 1746 w 149"/>
                <a:gd name="T55" fmla="*/ 74832 h 704"/>
                <a:gd name="T56" fmla="*/ 1593 w 149"/>
                <a:gd name="T57" fmla="*/ 70862 h 704"/>
                <a:gd name="T58" fmla="*/ 1691 w 149"/>
                <a:gd name="T59" fmla="*/ 65524 h 704"/>
                <a:gd name="T60" fmla="*/ 1983 w 149"/>
                <a:gd name="T61" fmla="*/ 59143 h 704"/>
                <a:gd name="T62" fmla="*/ 2812 w 149"/>
                <a:gd name="T63" fmla="*/ 51851 h 704"/>
                <a:gd name="T64" fmla="*/ 4167 w 149"/>
                <a:gd name="T65" fmla="*/ 43974 h 704"/>
                <a:gd name="T66" fmla="*/ 6241 w 149"/>
                <a:gd name="T67" fmla="*/ 35670 h 704"/>
                <a:gd name="T68" fmla="*/ 6916 w 149"/>
                <a:gd name="T69" fmla="*/ 31808 h 704"/>
                <a:gd name="T70" fmla="*/ 7214 w 149"/>
                <a:gd name="T71" fmla="*/ 26780 h 704"/>
                <a:gd name="T72" fmla="*/ 6971 w 149"/>
                <a:gd name="T73" fmla="*/ 20952 h 704"/>
                <a:gd name="T74" fmla="*/ 6351 w 149"/>
                <a:gd name="T75" fmla="*/ 15273 h 704"/>
                <a:gd name="T76" fmla="*/ 5267 w 149"/>
                <a:gd name="T77" fmla="*/ 9690 h 704"/>
                <a:gd name="T78" fmla="*/ 3925 w 149"/>
                <a:gd name="T79" fmla="*/ 5018 h 704"/>
                <a:gd name="T80" fmla="*/ 2129 w 149"/>
                <a:gd name="T81" fmla="*/ 1601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51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5607C-9CA3-4791-BBBF-5275EEFC523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17198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EBD0F-3593-4AB0-B05D-A4FD4CAE568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19102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67507-A4CF-4A72-ABC2-76407A67694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6489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71694-F530-4C59-8386-A0D347445FC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62374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6FC26-B9BF-4947-ABA3-95C7E90B8AE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24243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9D5D8-9AB7-40AB-A9A0-3A19E5498B1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97994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8535F-3471-4684-B1D8-68DB575ABF1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68916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1DDD6-5181-46F7-8C77-784A384243D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05025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94EE7-BCBE-4FA2-AED0-8BC25A48C06F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99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8535F-3471-4684-B1D8-68DB575ABF1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46798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CCEDA-67AE-4FF9-B5E2-A62DE21C7AEE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6230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F8594-94C1-4F98-8B78-B0A72706FAF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13220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62558-7D58-45A4-91DC-4035D351FAC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55311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4" y="221"/>
              <a:ext cx="1860" cy="3633"/>
              <a:chOff x="3002" y="763"/>
              <a:chExt cx="1860" cy="3633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29" y="762"/>
                <a:ext cx="1333" cy="1485"/>
              </a:xfrm>
              <a:custGeom>
                <a:avLst/>
                <a:gdLst>
                  <a:gd name="T0" fmla="*/ 405 w 596"/>
                  <a:gd name="T1" fmla="*/ 9149 h 666"/>
                  <a:gd name="T2" fmla="*/ 145 w 596"/>
                  <a:gd name="T3" fmla="*/ 8426 h 666"/>
                  <a:gd name="T4" fmla="*/ 0 w 596"/>
                  <a:gd name="T5" fmla="*/ 7140 h 666"/>
                  <a:gd name="T6" fmla="*/ 101 w 596"/>
                  <a:gd name="T7" fmla="*/ 5490 h 666"/>
                  <a:gd name="T8" fmla="*/ 626 w 596"/>
                  <a:gd name="T9" fmla="*/ 3735 h 666"/>
                  <a:gd name="T10" fmla="*/ 1720 w 596"/>
                  <a:gd name="T11" fmla="*/ 2074 h 666"/>
                  <a:gd name="T12" fmla="*/ 3556 w 596"/>
                  <a:gd name="T13" fmla="*/ 765 h 666"/>
                  <a:gd name="T14" fmla="*/ 6177 w 596"/>
                  <a:gd name="T15" fmla="*/ 45 h 666"/>
                  <a:gd name="T16" fmla="*/ 9510 w 596"/>
                  <a:gd name="T17" fmla="*/ 223 h 666"/>
                  <a:gd name="T18" fmla="*/ 12116 w 596"/>
                  <a:gd name="T19" fmla="*/ 1686 h 666"/>
                  <a:gd name="T20" fmla="*/ 13862 w 596"/>
                  <a:gd name="T21" fmla="*/ 4083 h 666"/>
                  <a:gd name="T22" fmla="*/ 14793 w 596"/>
                  <a:gd name="T23" fmla="*/ 7015 h 666"/>
                  <a:gd name="T24" fmla="*/ 14891 w 596"/>
                  <a:gd name="T25" fmla="*/ 10112 h 666"/>
                  <a:gd name="T26" fmla="*/ 14166 w 596"/>
                  <a:gd name="T27" fmla="*/ 12981 h 666"/>
                  <a:gd name="T28" fmla="*/ 12686 w 596"/>
                  <a:gd name="T29" fmla="*/ 15198 h 666"/>
                  <a:gd name="T30" fmla="*/ 10440 w 596"/>
                  <a:gd name="T31" fmla="*/ 16386 h 666"/>
                  <a:gd name="T32" fmla="*/ 9734 w 596"/>
                  <a:gd name="T33" fmla="*/ 16281 h 666"/>
                  <a:gd name="T34" fmla="*/ 11031 w 596"/>
                  <a:gd name="T35" fmla="*/ 15254 h 666"/>
                  <a:gd name="T36" fmla="*/ 12060 w 596"/>
                  <a:gd name="T37" fmla="*/ 13448 h 666"/>
                  <a:gd name="T38" fmla="*/ 12731 w 596"/>
                  <a:gd name="T39" fmla="*/ 11216 h 666"/>
                  <a:gd name="T40" fmla="*/ 13010 w 596"/>
                  <a:gd name="T41" fmla="*/ 8781 h 666"/>
                  <a:gd name="T42" fmla="*/ 12865 w 596"/>
                  <a:gd name="T43" fmla="*/ 6375 h 666"/>
                  <a:gd name="T44" fmla="*/ 12140 w 596"/>
                  <a:gd name="T45" fmla="*/ 4301 h 666"/>
                  <a:gd name="T46" fmla="*/ 10830 w 596"/>
                  <a:gd name="T47" fmla="*/ 2769 h 666"/>
                  <a:gd name="T48" fmla="*/ 8539 w 596"/>
                  <a:gd name="T49" fmla="*/ 1848 h 666"/>
                  <a:gd name="T50" fmla="*/ 6153 w 596"/>
                  <a:gd name="T51" fmla="*/ 1507 h 666"/>
                  <a:gd name="T52" fmla="*/ 4352 w 596"/>
                  <a:gd name="T53" fmla="*/ 1750 h 666"/>
                  <a:gd name="T54" fmla="*/ 3031 w 596"/>
                  <a:gd name="T55" fmla="*/ 2495 h 666"/>
                  <a:gd name="T56" fmla="*/ 2100 w 596"/>
                  <a:gd name="T57" fmla="*/ 3679 h 666"/>
                  <a:gd name="T58" fmla="*/ 1420 w 596"/>
                  <a:gd name="T59" fmla="*/ 5086 h 666"/>
                  <a:gd name="T60" fmla="*/ 995 w 596"/>
                  <a:gd name="T61" fmla="*/ 6716 h 666"/>
                  <a:gd name="T62" fmla="*/ 705 w 596"/>
                  <a:gd name="T63" fmla="*/ 8382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7" y="1798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627 h 237"/>
                  <a:gd name="T4" fmla="*/ 80 w 257"/>
                  <a:gd name="T5" fmla="*/ 1259 h 237"/>
                  <a:gd name="T6" fmla="*/ 142 w 257"/>
                  <a:gd name="T7" fmla="*/ 1887 h 237"/>
                  <a:gd name="T8" fmla="*/ 262 w 257"/>
                  <a:gd name="T9" fmla="*/ 2476 h 237"/>
                  <a:gd name="T10" fmla="*/ 440 w 257"/>
                  <a:gd name="T11" fmla="*/ 3002 h 237"/>
                  <a:gd name="T12" fmla="*/ 655 w 257"/>
                  <a:gd name="T13" fmla="*/ 3553 h 237"/>
                  <a:gd name="T14" fmla="*/ 922 w 257"/>
                  <a:gd name="T15" fmla="*/ 4062 h 237"/>
                  <a:gd name="T16" fmla="*/ 1240 w 257"/>
                  <a:gd name="T17" fmla="*/ 4488 h 237"/>
                  <a:gd name="T18" fmla="*/ 1633 w 257"/>
                  <a:gd name="T19" fmla="*/ 4893 h 237"/>
                  <a:gd name="T20" fmla="*/ 2093 w 257"/>
                  <a:gd name="T21" fmla="*/ 5241 h 237"/>
                  <a:gd name="T22" fmla="*/ 2586 w 257"/>
                  <a:gd name="T23" fmla="*/ 5523 h 237"/>
                  <a:gd name="T24" fmla="*/ 3193 w 257"/>
                  <a:gd name="T25" fmla="*/ 5747 h 237"/>
                  <a:gd name="T26" fmla="*/ 3850 w 257"/>
                  <a:gd name="T27" fmla="*/ 5893 h 237"/>
                  <a:gd name="T28" fmla="*/ 4586 w 257"/>
                  <a:gd name="T29" fmla="*/ 5973 h 237"/>
                  <a:gd name="T30" fmla="*/ 5361 w 257"/>
                  <a:gd name="T31" fmla="*/ 5949 h 237"/>
                  <a:gd name="T32" fmla="*/ 6263 w 257"/>
                  <a:gd name="T33" fmla="*/ 5848 h 237"/>
                  <a:gd name="T34" fmla="*/ 5459 w 257"/>
                  <a:gd name="T35" fmla="*/ 5722 h 237"/>
                  <a:gd name="T36" fmla="*/ 4748 w 257"/>
                  <a:gd name="T37" fmla="*/ 5547 h 237"/>
                  <a:gd name="T38" fmla="*/ 4146 w 257"/>
                  <a:gd name="T39" fmla="*/ 5341 h 237"/>
                  <a:gd name="T40" fmla="*/ 3608 w 257"/>
                  <a:gd name="T41" fmla="*/ 5140 h 237"/>
                  <a:gd name="T42" fmla="*/ 3115 w 257"/>
                  <a:gd name="T43" fmla="*/ 4860 h 237"/>
                  <a:gd name="T44" fmla="*/ 2731 w 257"/>
                  <a:gd name="T45" fmla="*/ 4589 h 237"/>
                  <a:gd name="T46" fmla="*/ 2368 w 257"/>
                  <a:gd name="T47" fmla="*/ 4261 h 237"/>
                  <a:gd name="T48" fmla="*/ 2048 w 257"/>
                  <a:gd name="T49" fmla="*/ 3901 h 237"/>
                  <a:gd name="T50" fmla="*/ 1753 w 257"/>
                  <a:gd name="T51" fmla="*/ 3553 h 237"/>
                  <a:gd name="T52" fmla="*/ 1491 w 257"/>
                  <a:gd name="T53" fmla="*/ 3148 h 237"/>
                  <a:gd name="T54" fmla="*/ 1273 w 257"/>
                  <a:gd name="T55" fmla="*/ 2700 h 237"/>
                  <a:gd name="T56" fmla="*/ 1051 w 257"/>
                  <a:gd name="T57" fmla="*/ 2214 h 237"/>
                  <a:gd name="T58" fmla="*/ 800 w 257"/>
                  <a:gd name="T59" fmla="*/ 1741 h 237"/>
                  <a:gd name="T60" fmla="*/ 558 w 257"/>
                  <a:gd name="T61" fmla="*/ 1181 h 237"/>
                  <a:gd name="T62" fmla="*/ 295 w 257"/>
                  <a:gd name="T63" fmla="*/ 607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3" y="2151"/>
                <a:ext cx="277" cy="249"/>
              </a:xfrm>
              <a:custGeom>
                <a:avLst/>
                <a:gdLst>
                  <a:gd name="T0" fmla="*/ 1917 w 124"/>
                  <a:gd name="T1" fmla="*/ 0 h 110"/>
                  <a:gd name="T2" fmla="*/ 3089 w 124"/>
                  <a:gd name="T3" fmla="*/ 2830 h 110"/>
                  <a:gd name="T4" fmla="*/ 2989 w 124"/>
                  <a:gd name="T5" fmla="*/ 2807 h 110"/>
                  <a:gd name="T6" fmla="*/ 2665 w 124"/>
                  <a:gd name="T7" fmla="*/ 2762 h 110"/>
                  <a:gd name="T8" fmla="*/ 2220 w 124"/>
                  <a:gd name="T9" fmla="*/ 2655 h 110"/>
                  <a:gd name="T10" fmla="*/ 1698 w 124"/>
                  <a:gd name="T11" fmla="*/ 2599 h 110"/>
                  <a:gd name="T12" fmla="*/ 1128 w 124"/>
                  <a:gd name="T13" fmla="*/ 2551 h 110"/>
                  <a:gd name="T14" fmla="*/ 623 w 124"/>
                  <a:gd name="T15" fmla="*/ 2578 h 110"/>
                  <a:gd name="T16" fmla="*/ 226 w 124"/>
                  <a:gd name="T17" fmla="*/ 2680 h 110"/>
                  <a:gd name="T18" fmla="*/ 0 w 124"/>
                  <a:gd name="T19" fmla="*/ 2891 h 110"/>
                  <a:gd name="T20" fmla="*/ 101 w 124"/>
                  <a:gd name="T21" fmla="*/ 2578 h 110"/>
                  <a:gd name="T22" fmla="*/ 199 w 124"/>
                  <a:gd name="T23" fmla="*/ 2332 h 110"/>
                  <a:gd name="T24" fmla="*/ 400 w 124"/>
                  <a:gd name="T25" fmla="*/ 2157 h 110"/>
                  <a:gd name="T26" fmla="*/ 623 w 124"/>
                  <a:gd name="T27" fmla="*/ 1994 h 110"/>
                  <a:gd name="T28" fmla="*/ 894 w 124"/>
                  <a:gd name="T29" fmla="*/ 1890 h 110"/>
                  <a:gd name="T30" fmla="*/ 1173 w 124"/>
                  <a:gd name="T31" fmla="*/ 1865 h 110"/>
                  <a:gd name="T32" fmla="*/ 1472 w 124"/>
                  <a:gd name="T33" fmla="*/ 1865 h 110"/>
                  <a:gd name="T34" fmla="*/ 1796 w 124"/>
                  <a:gd name="T35" fmla="*/ 1947 h 110"/>
                  <a:gd name="T36" fmla="*/ 1816 w 124"/>
                  <a:gd name="T37" fmla="*/ 1865 h 110"/>
                  <a:gd name="T38" fmla="*/ 1736 w 124"/>
                  <a:gd name="T39" fmla="*/ 1471 h 110"/>
                  <a:gd name="T40" fmla="*/ 1671 w 124"/>
                  <a:gd name="T41" fmla="*/ 998 h 110"/>
                  <a:gd name="T42" fmla="*/ 1617 w 124"/>
                  <a:gd name="T43" fmla="*/ 790 h 110"/>
                  <a:gd name="T44" fmla="*/ 1573 w 124"/>
                  <a:gd name="T45" fmla="*/ 790 h 110"/>
                  <a:gd name="T46" fmla="*/ 1517 w 124"/>
                  <a:gd name="T47" fmla="*/ 763 h 110"/>
                  <a:gd name="T48" fmla="*/ 1472 w 124"/>
                  <a:gd name="T49" fmla="*/ 686 h 110"/>
                  <a:gd name="T50" fmla="*/ 1416 w 124"/>
                  <a:gd name="T51" fmla="*/ 604 h 110"/>
                  <a:gd name="T52" fmla="*/ 1416 w 124"/>
                  <a:gd name="T53" fmla="*/ 498 h 110"/>
                  <a:gd name="T54" fmla="*/ 1472 w 124"/>
                  <a:gd name="T55" fmla="*/ 369 h 110"/>
                  <a:gd name="T56" fmla="*/ 1637 w 124"/>
                  <a:gd name="T57" fmla="*/ 211 h 110"/>
                  <a:gd name="T58" fmla="*/ 1917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4" y="961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26 w 109"/>
                  <a:gd name="T3" fmla="*/ 20 h 156"/>
                  <a:gd name="T4" fmla="*/ 454 w 109"/>
                  <a:gd name="T5" fmla="*/ 118 h 156"/>
                  <a:gd name="T6" fmla="*/ 944 w 109"/>
                  <a:gd name="T7" fmla="*/ 296 h 156"/>
                  <a:gd name="T8" fmla="*/ 1474 w 109"/>
                  <a:gd name="T9" fmla="*/ 583 h 156"/>
                  <a:gd name="T10" fmla="*/ 1985 w 109"/>
                  <a:gd name="T11" fmla="*/ 1079 h 156"/>
                  <a:gd name="T12" fmla="*/ 2454 w 109"/>
                  <a:gd name="T13" fmla="*/ 1737 h 156"/>
                  <a:gd name="T14" fmla="*/ 2738 w 109"/>
                  <a:gd name="T15" fmla="*/ 2643 h 156"/>
                  <a:gd name="T16" fmla="*/ 2783 w 109"/>
                  <a:gd name="T17" fmla="*/ 3819 h 156"/>
                  <a:gd name="T18" fmla="*/ 2677 w 109"/>
                  <a:gd name="T19" fmla="*/ 3819 h 156"/>
                  <a:gd name="T20" fmla="*/ 2531 w 109"/>
                  <a:gd name="T21" fmla="*/ 3819 h 156"/>
                  <a:gd name="T22" fmla="*/ 2374 w 109"/>
                  <a:gd name="T23" fmla="*/ 3819 h 156"/>
                  <a:gd name="T24" fmla="*/ 2227 w 109"/>
                  <a:gd name="T25" fmla="*/ 3775 h 156"/>
                  <a:gd name="T26" fmla="*/ 2066 w 109"/>
                  <a:gd name="T27" fmla="*/ 3741 h 156"/>
                  <a:gd name="T28" fmla="*/ 1884 w 109"/>
                  <a:gd name="T29" fmla="*/ 3677 h 156"/>
                  <a:gd name="T30" fmla="*/ 1681 w 109"/>
                  <a:gd name="T31" fmla="*/ 3552 h 156"/>
                  <a:gd name="T32" fmla="*/ 1474 w 109"/>
                  <a:gd name="T33" fmla="*/ 3399 h 156"/>
                  <a:gd name="T34" fmla="*/ 1349 w 109"/>
                  <a:gd name="T35" fmla="*/ 3083 h 156"/>
                  <a:gd name="T36" fmla="*/ 1349 w 109"/>
                  <a:gd name="T37" fmla="*/ 2716 h 156"/>
                  <a:gd name="T38" fmla="*/ 1430 w 109"/>
                  <a:gd name="T39" fmla="*/ 2356 h 156"/>
                  <a:gd name="T40" fmla="*/ 1510 w 109"/>
                  <a:gd name="T41" fmla="*/ 1960 h 156"/>
                  <a:gd name="T42" fmla="*/ 1430 w 109"/>
                  <a:gd name="T43" fmla="*/ 1519 h 156"/>
                  <a:gd name="T44" fmla="*/ 1227 w 109"/>
                  <a:gd name="T45" fmla="*/ 1059 h 156"/>
                  <a:gd name="T46" fmla="*/ 793 w 109"/>
                  <a:gd name="T47" fmla="*/ 558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33" y="2198"/>
                <a:ext cx="103" cy="209"/>
              </a:xfrm>
              <a:custGeom>
                <a:avLst/>
                <a:gdLst>
                  <a:gd name="T0" fmla="*/ 777 w 46"/>
                  <a:gd name="T1" fmla="*/ 0 h 94"/>
                  <a:gd name="T2" fmla="*/ 506 w 46"/>
                  <a:gd name="T3" fmla="*/ 925 h 94"/>
                  <a:gd name="T4" fmla="*/ 381 w 46"/>
                  <a:gd name="T5" fmla="*/ 1519 h 94"/>
                  <a:gd name="T6" fmla="*/ 280 w 46"/>
                  <a:gd name="T7" fmla="*/ 1932 h 94"/>
                  <a:gd name="T8" fmla="*/ 0 w 46"/>
                  <a:gd name="T9" fmla="*/ 2299 h 94"/>
                  <a:gd name="T10" fmla="*/ 300 w 46"/>
                  <a:gd name="T11" fmla="*/ 2154 h 94"/>
                  <a:gd name="T12" fmla="*/ 582 w 46"/>
                  <a:gd name="T13" fmla="*/ 1957 h 94"/>
                  <a:gd name="T14" fmla="*/ 808 w 46"/>
                  <a:gd name="T15" fmla="*/ 1681 h 94"/>
                  <a:gd name="T16" fmla="*/ 1012 w 46"/>
                  <a:gd name="T17" fmla="*/ 1394 h 94"/>
                  <a:gd name="T18" fmla="*/ 1133 w 46"/>
                  <a:gd name="T19" fmla="*/ 1078 h 94"/>
                  <a:gd name="T20" fmla="*/ 1158 w 46"/>
                  <a:gd name="T21" fmla="*/ 736 h 94"/>
                  <a:gd name="T22" fmla="*/ 1052 w 46"/>
                  <a:gd name="T23" fmla="*/ 360 h 94"/>
                  <a:gd name="T24" fmla="*/ 77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7" y="1313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0 w 54"/>
                  <a:gd name="T3" fmla="*/ 25 h 40"/>
                  <a:gd name="T4" fmla="*/ 142 w 54"/>
                  <a:gd name="T5" fmla="*/ 81 h 40"/>
                  <a:gd name="T6" fmla="*/ 316 w 54"/>
                  <a:gd name="T7" fmla="*/ 207 h 40"/>
                  <a:gd name="T8" fmla="*/ 513 w 54"/>
                  <a:gd name="T9" fmla="*/ 308 h 40"/>
                  <a:gd name="T10" fmla="*/ 702 w 54"/>
                  <a:gd name="T11" fmla="*/ 389 h 40"/>
                  <a:gd name="T12" fmla="*/ 924 w 54"/>
                  <a:gd name="T13" fmla="*/ 437 h 40"/>
                  <a:gd name="T14" fmla="*/ 1120 w 54"/>
                  <a:gd name="T15" fmla="*/ 466 h 40"/>
                  <a:gd name="T16" fmla="*/ 1318 w 54"/>
                  <a:gd name="T17" fmla="*/ 410 h 40"/>
                  <a:gd name="T18" fmla="*/ 1293 w 54"/>
                  <a:gd name="T19" fmla="*/ 639 h 40"/>
                  <a:gd name="T20" fmla="*/ 1220 w 54"/>
                  <a:gd name="T21" fmla="*/ 846 h 40"/>
                  <a:gd name="T22" fmla="*/ 1076 w 54"/>
                  <a:gd name="T23" fmla="*/ 983 h 40"/>
                  <a:gd name="T24" fmla="*/ 898 w 54"/>
                  <a:gd name="T25" fmla="*/ 1028 h 40"/>
                  <a:gd name="T26" fmla="*/ 682 w 54"/>
                  <a:gd name="T27" fmla="*/ 1004 h 40"/>
                  <a:gd name="T28" fmla="*/ 460 w 54"/>
                  <a:gd name="T29" fmla="*/ 821 h 40"/>
                  <a:gd name="T30" fmla="*/ 242 w 54"/>
                  <a:gd name="T31" fmla="*/ 511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1" y="2337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42 w 149"/>
                  <a:gd name="T3" fmla="*/ 453 h 704"/>
                  <a:gd name="T4" fmla="*/ 383 w 149"/>
                  <a:gd name="T5" fmla="*/ 1027 h 704"/>
                  <a:gd name="T6" fmla="*/ 671 w 149"/>
                  <a:gd name="T7" fmla="*/ 1755 h 704"/>
                  <a:gd name="T8" fmla="*/ 990 w 149"/>
                  <a:gd name="T9" fmla="*/ 2702 h 704"/>
                  <a:gd name="T10" fmla="*/ 1389 w 149"/>
                  <a:gd name="T11" fmla="*/ 3875 h 704"/>
                  <a:gd name="T12" fmla="*/ 1761 w 149"/>
                  <a:gd name="T13" fmla="*/ 5133 h 704"/>
                  <a:gd name="T14" fmla="*/ 2120 w 149"/>
                  <a:gd name="T15" fmla="*/ 6578 h 704"/>
                  <a:gd name="T16" fmla="*/ 2399 w 149"/>
                  <a:gd name="T17" fmla="*/ 8254 h 704"/>
                  <a:gd name="T18" fmla="*/ 2693 w 149"/>
                  <a:gd name="T19" fmla="*/ 10035 h 704"/>
                  <a:gd name="T20" fmla="*/ 2888 w 149"/>
                  <a:gd name="T21" fmla="*/ 12088 h 704"/>
                  <a:gd name="T22" fmla="*/ 2988 w 149"/>
                  <a:gd name="T23" fmla="*/ 14337 h 704"/>
                  <a:gd name="T24" fmla="*/ 3032 w 149"/>
                  <a:gd name="T25" fmla="*/ 16688 h 704"/>
                  <a:gd name="T26" fmla="*/ 2888 w 149"/>
                  <a:gd name="T27" fmla="*/ 19315 h 704"/>
                  <a:gd name="T28" fmla="*/ 2620 w 149"/>
                  <a:gd name="T29" fmla="*/ 22096 h 704"/>
                  <a:gd name="T30" fmla="*/ 2217 w 149"/>
                  <a:gd name="T31" fmla="*/ 25021 h 704"/>
                  <a:gd name="T32" fmla="*/ 1608 w 149"/>
                  <a:gd name="T33" fmla="*/ 28244 h 704"/>
                  <a:gd name="T34" fmla="*/ 932 w 149"/>
                  <a:gd name="T35" fmla="*/ 31897 h 704"/>
                  <a:gd name="T36" fmla="*/ 509 w 149"/>
                  <a:gd name="T37" fmla="*/ 35278 h 704"/>
                  <a:gd name="T38" fmla="*/ 241 w 149"/>
                  <a:gd name="T39" fmla="*/ 38399 h 704"/>
                  <a:gd name="T40" fmla="*/ 142 w 149"/>
                  <a:gd name="T41" fmla="*/ 41402 h 704"/>
                  <a:gd name="T42" fmla="*/ 142 w 149"/>
                  <a:gd name="T43" fmla="*/ 44257 h 704"/>
                  <a:gd name="T44" fmla="*/ 197 w 149"/>
                  <a:gd name="T45" fmla="*/ 46910 h 704"/>
                  <a:gd name="T46" fmla="*/ 295 w 149"/>
                  <a:gd name="T47" fmla="*/ 49238 h 704"/>
                  <a:gd name="T48" fmla="*/ 339 w 149"/>
                  <a:gd name="T49" fmla="*/ 51513 h 704"/>
                  <a:gd name="T50" fmla="*/ 990 w 149"/>
                  <a:gd name="T51" fmla="*/ 50340 h 704"/>
                  <a:gd name="T52" fmla="*/ 932 w 149"/>
                  <a:gd name="T53" fmla="*/ 49758 h 704"/>
                  <a:gd name="T54" fmla="*/ 868 w 149"/>
                  <a:gd name="T55" fmla="*/ 48082 h 704"/>
                  <a:gd name="T56" fmla="*/ 795 w 149"/>
                  <a:gd name="T57" fmla="*/ 45506 h 704"/>
                  <a:gd name="T58" fmla="*/ 848 w 149"/>
                  <a:gd name="T59" fmla="*/ 42078 h 704"/>
                  <a:gd name="T60" fmla="*/ 990 w 149"/>
                  <a:gd name="T61" fmla="*/ 37980 h 704"/>
                  <a:gd name="T62" fmla="*/ 1389 w 149"/>
                  <a:gd name="T63" fmla="*/ 33301 h 704"/>
                  <a:gd name="T64" fmla="*/ 2064 w 149"/>
                  <a:gd name="T65" fmla="*/ 28244 h 704"/>
                  <a:gd name="T66" fmla="*/ 3105 w 149"/>
                  <a:gd name="T67" fmla="*/ 22892 h 704"/>
                  <a:gd name="T68" fmla="*/ 3444 w 149"/>
                  <a:gd name="T69" fmla="*/ 20417 h 704"/>
                  <a:gd name="T70" fmla="*/ 3586 w 149"/>
                  <a:gd name="T71" fmla="*/ 17186 h 704"/>
                  <a:gd name="T72" fmla="*/ 3468 w 149"/>
                  <a:gd name="T73" fmla="*/ 13457 h 704"/>
                  <a:gd name="T74" fmla="*/ 3149 w 149"/>
                  <a:gd name="T75" fmla="*/ 9804 h 704"/>
                  <a:gd name="T76" fmla="*/ 2620 w 149"/>
                  <a:gd name="T77" fmla="*/ 6227 h 704"/>
                  <a:gd name="T78" fmla="*/ 1942 w 149"/>
                  <a:gd name="T79" fmla="*/ 3226 h 704"/>
                  <a:gd name="T80" fmla="*/ 1054 w 149"/>
                  <a:gd name="T81" fmla="*/ 1027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3808 w 128"/>
                <a:gd name="T1" fmla="*/ 0 h 217"/>
                <a:gd name="T2" fmla="*/ 4260 w 128"/>
                <a:gd name="T3" fmla="*/ 724 h 217"/>
                <a:gd name="T4" fmla="*/ 4661 w 128"/>
                <a:gd name="T5" fmla="*/ 2165 h 217"/>
                <a:gd name="T6" fmla="*/ 4979 w 128"/>
                <a:gd name="T7" fmla="*/ 4017 h 217"/>
                <a:gd name="T8" fmla="*/ 5191 w 128"/>
                <a:gd name="T9" fmla="*/ 6236 h 217"/>
                <a:gd name="T10" fmla="*/ 5145 w 128"/>
                <a:gd name="T11" fmla="*/ 8883 h 217"/>
                <a:gd name="T12" fmla="*/ 4706 w 128"/>
                <a:gd name="T13" fmla="*/ 11610 h 217"/>
                <a:gd name="T14" fmla="*/ 3808 w 128"/>
                <a:gd name="T15" fmla="*/ 14472 h 217"/>
                <a:gd name="T16" fmla="*/ 2425 w 128"/>
                <a:gd name="T17" fmla="*/ 17361 h 217"/>
                <a:gd name="T18" fmla="*/ 1994 w 128"/>
                <a:gd name="T19" fmla="*/ 17038 h 217"/>
                <a:gd name="T20" fmla="*/ 1542 w 128"/>
                <a:gd name="T21" fmla="*/ 16799 h 217"/>
                <a:gd name="T22" fmla="*/ 1062 w 128"/>
                <a:gd name="T23" fmla="*/ 16395 h 217"/>
                <a:gd name="T24" fmla="*/ 643 w 128"/>
                <a:gd name="T25" fmla="*/ 16072 h 217"/>
                <a:gd name="T26" fmla="*/ 318 w 128"/>
                <a:gd name="T27" fmla="*/ 15681 h 217"/>
                <a:gd name="T28" fmla="*/ 83 w 128"/>
                <a:gd name="T29" fmla="*/ 15196 h 217"/>
                <a:gd name="T30" fmla="*/ 0 w 128"/>
                <a:gd name="T31" fmla="*/ 14634 h 217"/>
                <a:gd name="T32" fmla="*/ 50 w 128"/>
                <a:gd name="T33" fmla="*/ 14230 h 217"/>
                <a:gd name="T34" fmla="*/ 527 w 128"/>
                <a:gd name="T35" fmla="*/ 13668 h 217"/>
                <a:gd name="T36" fmla="*/ 1171 w 128"/>
                <a:gd name="T37" fmla="*/ 12899 h 217"/>
                <a:gd name="T38" fmla="*/ 1865 w 128"/>
                <a:gd name="T39" fmla="*/ 12014 h 217"/>
                <a:gd name="T40" fmla="*/ 2554 w 128"/>
                <a:gd name="T41" fmla="*/ 10725 h 217"/>
                <a:gd name="T42" fmla="*/ 3197 w 128"/>
                <a:gd name="T43" fmla="*/ 8963 h 217"/>
                <a:gd name="T44" fmla="*/ 3694 w 128"/>
                <a:gd name="T45" fmla="*/ 6637 h 217"/>
                <a:gd name="T46" fmla="*/ 3934 w 128"/>
                <a:gd name="T47" fmla="*/ 3694 h 217"/>
                <a:gd name="T48" fmla="*/ 3808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6290 w 117"/>
                <a:gd name="T1" fmla="*/ 0 h 132"/>
                <a:gd name="T2" fmla="*/ 0 w 117"/>
                <a:gd name="T3" fmla="*/ 3817 h 132"/>
                <a:gd name="T4" fmla="*/ 248 w 117"/>
                <a:gd name="T5" fmla="*/ 3955 h 132"/>
                <a:gd name="T6" fmla="*/ 1162 w 117"/>
                <a:gd name="T7" fmla="*/ 4436 h 132"/>
                <a:gd name="T8" fmla="*/ 2436 w 117"/>
                <a:gd name="T9" fmla="*/ 5512 h 132"/>
                <a:gd name="T10" fmla="*/ 3855 w 117"/>
                <a:gd name="T11" fmla="*/ 7167 h 132"/>
                <a:gd name="T12" fmla="*/ 5540 w 117"/>
                <a:gd name="T13" fmla="*/ 9466 h 132"/>
                <a:gd name="T14" fmla="*/ 7041 w 117"/>
                <a:gd name="T15" fmla="*/ 12208 h 132"/>
                <a:gd name="T16" fmla="*/ 8560 w 117"/>
                <a:gd name="T17" fmla="*/ 15716 h 132"/>
                <a:gd name="T18" fmla="*/ 9721 w 117"/>
                <a:gd name="T19" fmla="*/ 20152 h 132"/>
                <a:gd name="T20" fmla="*/ 9803 w 117"/>
                <a:gd name="T21" fmla="*/ 18324 h 132"/>
                <a:gd name="T22" fmla="*/ 9640 w 117"/>
                <a:gd name="T23" fmla="*/ 16335 h 132"/>
                <a:gd name="T24" fmla="*/ 9053 w 117"/>
                <a:gd name="T25" fmla="*/ 13727 h 132"/>
                <a:gd name="T26" fmla="*/ 8311 w 117"/>
                <a:gd name="T27" fmla="*/ 11294 h 132"/>
                <a:gd name="T28" fmla="*/ 7452 w 117"/>
                <a:gd name="T29" fmla="*/ 8858 h 132"/>
                <a:gd name="T30" fmla="*/ 6535 w 117"/>
                <a:gd name="T31" fmla="*/ 6858 h 132"/>
                <a:gd name="T32" fmla="*/ 5622 w 117"/>
                <a:gd name="T33" fmla="*/ 5512 h 132"/>
                <a:gd name="T34" fmla="*/ 4844 w 117"/>
                <a:gd name="T35" fmla="*/ 4868 h 132"/>
                <a:gd name="T36" fmla="*/ 5785 w 117"/>
                <a:gd name="T37" fmla="*/ 4436 h 132"/>
                <a:gd name="T38" fmla="*/ 6620 w 117"/>
                <a:gd name="T39" fmla="*/ 4250 h 132"/>
                <a:gd name="T40" fmla="*/ 7452 w 117"/>
                <a:gd name="T41" fmla="*/ 3955 h 132"/>
                <a:gd name="T42" fmla="*/ 8230 w 117"/>
                <a:gd name="T43" fmla="*/ 3817 h 132"/>
                <a:gd name="T44" fmla="*/ 8808 w 117"/>
                <a:gd name="T45" fmla="*/ 3645 h 132"/>
                <a:gd name="T46" fmla="*/ 9137 w 117"/>
                <a:gd name="T47" fmla="*/ 3350 h 132"/>
                <a:gd name="T48" fmla="*/ 9476 w 117"/>
                <a:gd name="T49" fmla="*/ 3213 h 132"/>
                <a:gd name="T50" fmla="*/ 9558 w 117"/>
                <a:gd name="T51" fmla="*/ 3213 h 132"/>
                <a:gd name="T52" fmla="*/ 6290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349 w 29"/>
                <a:gd name="T1" fmla="*/ 0 h 77"/>
                <a:gd name="T2" fmla="*/ 1863 w 29"/>
                <a:gd name="T3" fmla="*/ 0 h 77"/>
                <a:gd name="T4" fmla="*/ 1296 w 29"/>
                <a:gd name="T5" fmla="*/ 633 h 77"/>
                <a:gd name="T6" fmla="*/ 729 w 29"/>
                <a:gd name="T7" fmla="*/ 1445 h 77"/>
                <a:gd name="T8" fmla="*/ 324 w 29"/>
                <a:gd name="T9" fmla="*/ 3064 h 77"/>
                <a:gd name="T10" fmla="*/ 81 w 29"/>
                <a:gd name="T11" fmla="*/ 4825 h 77"/>
                <a:gd name="T12" fmla="*/ 0 w 29"/>
                <a:gd name="T13" fmla="*/ 7078 h 77"/>
                <a:gd name="T14" fmla="*/ 243 w 29"/>
                <a:gd name="T15" fmla="*/ 9650 h 77"/>
                <a:gd name="T16" fmla="*/ 891 w 29"/>
                <a:gd name="T17" fmla="*/ 12344 h 77"/>
                <a:gd name="T18" fmla="*/ 1215 w 29"/>
                <a:gd name="T19" fmla="*/ 8522 h 77"/>
                <a:gd name="T20" fmla="*/ 1539 w 29"/>
                <a:gd name="T21" fmla="*/ 5950 h 77"/>
                <a:gd name="T22" fmla="*/ 1863 w 29"/>
                <a:gd name="T23" fmla="*/ 3519 h 77"/>
                <a:gd name="T24" fmla="*/ 2349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0" y="118"/>
              <a:ext cx="350" cy="608"/>
              <a:chOff x="1735" y="866"/>
              <a:chExt cx="127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6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3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6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7" y="3307"/>
              <a:ext cx="500" cy="496"/>
              <a:chOff x="1727" y="872"/>
              <a:chExt cx="129" cy="155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2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9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2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2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4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988 h 237"/>
                <a:gd name="T4" fmla="*/ 148 w 257"/>
                <a:gd name="T5" fmla="*/ 1959 h 237"/>
                <a:gd name="T6" fmla="*/ 294 w 257"/>
                <a:gd name="T7" fmla="*/ 2942 h 237"/>
                <a:gd name="T8" fmla="*/ 541 w 257"/>
                <a:gd name="T9" fmla="*/ 3838 h 237"/>
                <a:gd name="T10" fmla="*/ 893 w 257"/>
                <a:gd name="T11" fmla="*/ 4671 h 237"/>
                <a:gd name="T12" fmla="*/ 1341 w 257"/>
                <a:gd name="T13" fmla="*/ 5527 h 237"/>
                <a:gd name="T14" fmla="*/ 1881 w 257"/>
                <a:gd name="T15" fmla="*/ 6310 h 237"/>
                <a:gd name="T16" fmla="*/ 2515 w 257"/>
                <a:gd name="T17" fmla="*/ 6968 h 237"/>
                <a:gd name="T18" fmla="*/ 3315 w 257"/>
                <a:gd name="T19" fmla="*/ 7601 h 237"/>
                <a:gd name="T20" fmla="*/ 4240 w 257"/>
                <a:gd name="T21" fmla="*/ 8144 h 237"/>
                <a:gd name="T22" fmla="*/ 5231 w 257"/>
                <a:gd name="T23" fmla="*/ 8582 h 237"/>
                <a:gd name="T24" fmla="*/ 6452 w 257"/>
                <a:gd name="T25" fmla="*/ 8928 h 237"/>
                <a:gd name="T26" fmla="*/ 7793 w 257"/>
                <a:gd name="T27" fmla="*/ 9165 h 237"/>
                <a:gd name="T28" fmla="*/ 9269 w 257"/>
                <a:gd name="T29" fmla="*/ 9290 h 237"/>
                <a:gd name="T30" fmla="*/ 10848 w 257"/>
                <a:gd name="T31" fmla="*/ 9240 h 237"/>
                <a:gd name="T32" fmla="*/ 12674 w 257"/>
                <a:gd name="T33" fmla="*/ 9085 h 237"/>
                <a:gd name="T34" fmla="*/ 11052 w 257"/>
                <a:gd name="T35" fmla="*/ 8895 h 237"/>
                <a:gd name="T36" fmla="*/ 9619 w 257"/>
                <a:gd name="T37" fmla="*/ 8615 h 237"/>
                <a:gd name="T38" fmla="*/ 8371 w 257"/>
                <a:gd name="T39" fmla="*/ 8302 h 237"/>
                <a:gd name="T40" fmla="*/ 7295 w 257"/>
                <a:gd name="T41" fmla="*/ 7989 h 237"/>
                <a:gd name="T42" fmla="*/ 6307 w 257"/>
                <a:gd name="T43" fmla="*/ 7569 h 237"/>
                <a:gd name="T44" fmla="*/ 5525 w 257"/>
                <a:gd name="T45" fmla="*/ 7124 h 237"/>
                <a:gd name="T46" fmla="*/ 4783 w 257"/>
                <a:gd name="T47" fmla="*/ 6623 h 237"/>
                <a:gd name="T48" fmla="*/ 4150 w 257"/>
                <a:gd name="T49" fmla="*/ 6080 h 237"/>
                <a:gd name="T50" fmla="*/ 3553 w 257"/>
                <a:gd name="T51" fmla="*/ 5527 h 237"/>
                <a:gd name="T52" fmla="*/ 3013 w 257"/>
                <a:gd name="T53" fmla="*/ 4902 h 237"/>
                <a:gd name="T54" fmla="*/ 2570 w 257"/>
                <a:gd name="T55" fmla="*/ 4201 h 237"/>
                <a:gd name="T56" fmla="*/ 2120 w 257"/>
                <a:gd name="T57" fmla="*/ 3443 h 237"/>
                <a:gd name="T58" fmla="*/ 1622 w 257"/>
                <a:gd name="T59" fmla="*/ 2710 h 237"/>
                <a:gd name="T60" fmla="*/ 1137 w 257"/>
                <a:gd name="T61" fmla="*/ 1847 h 237"/>
                <a:gd name="T62" fmla="*/ 596 w 257"/>
                <a:gd name="T63" fmla="*/ 93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3867 w 124"/>
                <a:gd name="T1" fmla="*/ 0 h 110"/>
                <a:gd name="T2" fmla="*/ 6219 w 124"/>
                <a:gd name="T3" fmla="*/ 4408 h 110"/>
                <a:gd name="T4" fmla="*/ 6012 w 124"/>
                <a:gd name="T5" fmla="*/ 4357 h 110"/>
                <a:gd name="T6" fmla="*/ 5368 w 124"/>
                <a:gd name="T7" fmla="*/ 4279 h 110"/>
                <a:gd name="T8" fmla="*/ 4468 w 124"/>
                <a:gd name="T9" fmla="*/ 4114 h 110"/>
                <a:gd name="T10" fmla="*/ 3414 w 124"/>
                <a:gd name="T11" fmla="*/ 4036 h 110"/>
                <a:gd name="T12" fmla="*/ 2259 w 124"/>
                <a:gd name="T13" fmla="*/ 3953 h 110"/>
                <a:gd name="T14" fmla="*/ 1261 w 124"/>
                <a:gd name="T15" fmla="*/ 4006 h 110"/>
                <a:gd name="T16" fmla="*/ 452 w 124"/>
                <a:gd name="T17" fmla="*/ 4165 h 110"/>
                <a:gd name="T18" fmla="*/ 0 w 124"/>
                <a:gd name="T19" fmla="*/ 4491 h 110"/>
                <a:gd name="T20" fmla="*/ 205 w 124"/>
                <a:gd name="T21" fmla="*/ 4006 h 110"/>
                <a:gd name="T22" fmla="*/ 397 w 124"/>
                <a:gd name="T23" fmla="*/ 3634 h 110"/>
                <a:gd name="T24" fmla="*/ 806 w 124"/>
                <a:gd name="T25" fmla="*/ 3341 h 110"/>
                <a:gd name="T26" fmla="*/ 1261 w 124"/>
                <a:gd name="T27" fmla="*/ 3098 h 110"/>
                <a:gd name="T28" fmla="*/ 1807 w 124"/>
                <a:gd name="T29" fmla="*/ 2939 h 110"/>
                <a:gd name="T30" fmla="*/ 2358 w 124"/>
                <a:gd name="T31" fmla="*/ 2886 h 110"/>
                <a:gd name="T32" fmla="*/ 2959 w 124"/>
                <a:gd name="T33" fmla="*/ 2886 h 110"/>
                <a:gd name="T34" fmla="*/ 3619 w 124"/>
                <a:gd name="T35" fmla="*/ 3020 h 110"/>
                <a:gd name="T36" fmla="*/ 3654 w 124"/>
                <a:gd name="T37" fmla="*/ 2886 h 110"/>
                <a:gd name="T38" fmla="*/ 3505 w 124"/>
                <a:gd name="T39" fmla="*/ 2292 h 110"/>
                <a:gd name="T40" fmla="*/ 3356 w 124"/>
                <a:gd name="T41" fmla="*/ 1552 h 110"/>
                <a:gd name="T42" fmla="*/ 3257 w 124"/>
                <a:gd name="T43" fmla="*/ 1226 h 110"/>
                <a:gd name="T44" fmla="*/ 3167 w 124"/>
                <a:gd name="T45" fmla="*/ 1226 h 110"/>
                <a:gd name="T46" fmla="*/ 3053 w 124"/>
                <a:gd name="T47" fmla="*/ 1175 h 110"/>
                <a:gd name="T48" fmla="*/ 2959 w 124"/>
                <a:gd name="T49" fmla="*/ 1067 h 110"/>
                <a:gd name="T50" fmla="*/ 2869 w 124"/>
                <a:gd name="T51" fmla="*/ 940 h 110"/>
                <a:gd name="T52" fmla="*/ 2869 w 124"/>
                <a:gd name="T53" fmla="*/ 773 h 110"/>
                <a:gd name="T54" fmla="*/ 2959 w 124"/>
                <a:gd name="T55" fmla="*/ 561 h 110"/>
                <a:gd name="T56" fmla="*/ 3313 w 124"/>
                <a:gd name="T57" fmla="*/ 326 h 110"/>
                <a:gd name="T58" fmla="*/ 3867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1588 w 46"/>
                <a:gd name="T1" fmla="*/ 0 h 94"/>
                <a:gd name="T2" fmla="*/ 1016 w 46"/>
                <a:gd name="T3" fmla="*/ 1433 h 94"/>
                <a:gd name="T4" fmla="*/ 765 w 46"/>
                <a:gd name="T5" fmla="*/ 2347 h 94"/>
                <a:gd name="T6" fmla="*/ 559 w 46"/>
                <a:gd name="T7" fmla="*/ 2987 h 94"/>
                <a:gd name="T8" fmla="*/ 0 w 46"/>
                <a:gd name="T9" fmla="*/ 3552 h 94"/>
                <a:gd name="T10" fmla="*/ 615 w 46"/>
                <a:gd name="T11" fmla="*/ 3319 h 94"/>
                <a:gd name="T12" fmla="*/ 1187 w 46"/>
                <a:gd name="T13" fmla="*/ 3017 h 94"/>
                <a:gd name="T14" fmla="*/ 1644 w 46"/>
                <a:gd name="T15" fmla="*/ 2605 h 94"/>
                <a:gd name="T16" fmla="*/ 2046 w 46"/>
                <a:gd name="T17" fmla="*/ 2152 h 94"/>
                <a:gd name="T18" fmla="*/ 2294 w 46"/>
                <a:gd name="T19" fmla="*/ 1658 h 94"/>
                <a:gd name="T20" fmla="*/ 2353 w 46"/>
                <a:gd name="T21" fmla="*/ 1125 h 94"/>
                <a:gd name="T22" fmla="*/ 2139 w 46"/>
                <a:gd name="T23" fmla="*/ 565 h 94"/>
                <a:gd name="T24" fmla="*/ 1588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293 w 149"/>
                <a:gd name="T3" fmla="*/ 693 h 704"/>
                <a:gd name="T4" fmla="*/ 773 w 149"/>
                <a:gd name="T5" fmla="*/ 1601 h 704"/>
                <a:gd name="T6" fmla="*/ 1356 w 149"/>
                <a:gd name="T7" fmla="*/ 2721 h 704"/>
                <a:gd name="T8" fmla="*/ 1983 w 149"/>
                <a:gd name="T9" fmla="*/ 4214 h 704"/>
                <a:gd name="T10" fmla="*/ 2812 w 149"/>
                <a:gd name="T11" fmla="*/ 6031 h 704"/>
                <a:gd name="T12" fmla="*/ 3542 w 149"/>
                <a:gd name="T13" fmla="*/ 7985 h 704"/>
                <a:gd name="T14" fmla="*/ 4257 w 149"/>
                <a:gd name="T15" fmla="*/ 10259 h 704"/>
                <a:gd name="T16" fmla="*/ 4843 w 149"/>
                <a:gd name="T17" fmla="*/ 12872 h 704"/>
                <a:gd name="T18" fmla="*/ 5412 w 149"/>
                <a:gd name="T19" fmla="*/ 15626 h 704"/>
                <a:gd name="T20" fmla="*/ 5816 w 149"/>
                <a:gd name="T21" fmla="*/ 18795 h 704"/>
                <a:gd name="T22" fmla="*/ 5998 w 149"/>
                <a:gd name="T23" fmla="*/ 22317 h 704"/>
                <a:gd name="T24" fmla="*/ 6095 w 149"/>
                <a:gd name="T25" fmla="*/ 25980 h 704"/>
                <a:gd name="T26" fmla="*/ 5816 w 149"/>
                <a:gd name="T27" fmla="*/ 30089 h 704"/>
                <a:gd name="T28" fmla="*/ 5267 w 149"/>
                <a:gd name="T29" fmla="*/ 34422 h 704"/>
                <a:gd name="T30" fmla="*/ 4460 w 149"/>
                <a:gd name="T31" fmla="*/ 38946 h 704"/>
                <a:gd name="T32" fmla="*/ 3250 w 149"/>
                <a:gd name="T33" fmla="*/ 43974 h 704"/>
                <a:gd name="T34" fmla="*/ 1891 w 149"/>
                <a:gd name="T35" fmla="*/ 49653 h 704"/>
                <a:gd name="T36" fmla="*/ 1008 w 149"/>
                <a:gd name="T37" fmla="*/ 54926 h 704"/>
                <a:gd name="T38" fmla="*/ 480 w 149"/>
                <a:gd name="T39" fmla="*/ 59803 h 704"/>
                <a:gd name="T40" fmla="*/ 293 w 149"/>
                <a:gd name="T41" fmla="*/ 64478 h 704"/>
                <a:gd name="T42" fmla="*/ 293 w 149"/>
                <a:gd name="T43" fmla="*/ 68941 h 704"/>
                <a:gd name="T44" fmla="*/ 382 w 149"/>
                <a:gd name="T45" fmla="*/ 73018 h 704"/>
                <a:gd name="T46" fmla="*/ 586 w 149"/>
                <a:gd name="T47" fmla="*/ 76678 h 704"/>
                <a:gd name="T48" fmla="*/ 680 w 149"/>
                <a:gd name="T49" fmla="*/ 80203 h 704"/>
                <a:gd name="T50" fmla="*/ 1983 w 149"/>
                <a:gd name="T51" fmla="*/ 78386 h 704"/>
                <a:gd name="T52" fmla="*/ 1891 w 149"/>
                <a:gd name="T53" fmla="*/ 77478 h 704"/>
                <a:gd name="T54" fmla="*/ 1746 w 149"/>
                <a:gd name="T55" fmla="*/ 74832 h 704"/>
                <a:gd name="T56" fmla="*/ 1593 w 149"/>
                <a:gd name="T57" fmla="*/ 70862 h 704"/>
                <a:gd name="T58" fmla="*/ 1691 w 149"/>
                <a:gd name="T59" fmla="*/ 65524 h 704"/>
                <a:gd name="T60" fmla="*/ 1983 w 149"/>
                <a:gd name="T61" fmla="*/ 59143 h 704"/>
                <a:gd name="T62" fmla="*/ 2812 w 149"/>
                <a:gd name="T63" fmla="*/ 51851 h 704"/>
                <a:gd name="T64" fmla="*/ 4167 w 149"/>
                <a:gd name="T65" fmla="*/ 43974 h 704"/>
                <a:gd name="T66" fmla="*/ 6241 w 149"/>
                <a:gd name="T67" fmla="*/ 35670 h 704"/>
                <a:gd name="T68" fmla="*/ 6916 w 149"/>
                <a:gd name="T69" fmla="*/ 31808 h 704"/>
                <a:gd name="T70" fmla="*/ 7214 w 149"/>
                <a:gd name="T71" fmla="*/ 26780 h 704"/>
                <a:gd name="T72" fmla="*/ 6971 w 149"/>
                <a:gd name="T73" fmla="*/ 20952 h 704"/>
                <a:gd name="T74" fmla="*/ 6351 w 149"/>
                <a:gd name="T75" fmla="*/ 15273 h 704"/>
                <a:gd name="T76" fmla="*/ 5267 w 149"/>
                <a:gd name="T77" fmla="*/ 9690 h 704"/>
                <a:gd name="T78" fmla="*/ 3925 w 149"/>
                <a:gd name="T79" fmla="*/ 5018 h 704"/>
                <a:gd name="T80" fmla="*/ 2129 w 149"/>
                <a:gd name="T81" fmla="*/ 1601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51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5607C-9CA3-4791-BBBF-5275EEFC523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68249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EBD0F-3593-4AB0-B05D-A4FD4CAE568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78810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67507-A4CF-4A72-ABC2-76407A67694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69197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71694-F530-4C59-8386-A0D347445FC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10711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6FC26-B9BF-4947-ABA3-95C7E90B8AE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05474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9D5D8-9AB7-40AB-A9A0-3A19E5498B1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80323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8535F-3471-4684-B1D8-68DB575ABF1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185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1DDD6-5181-46F7-8C77-784A384243D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78528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1DDD6-5181-46F7-8C77-784A384243D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48604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94EE7-BCBE-4FA2-AED0-8BC25A48C06F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52211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CCEDA-67AE-4FF9-B5E2-A62DE21C7AEE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10729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F8594-94C1-4F98-8B78-B0A72706FAF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98372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62558-7D58-45A4-91DC-4035D351FAC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32506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4" y="221"/>
              <a:ext cx="1860" cy="3633"/>
              <a:chOff x="3002" y="763"/>
              <a:chExt cx="1860" cy="3633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29" y="762"/>
                <a:ext cx="1333" cy="1485"/>
              </a:xfrm>
              <a:custGeom>
                <a:avLst/>
                <a:gdLst>
                  <a:gd name="T0" fmla="*/ 405 w 596"/>
                  <a:gd name="T1" fmla="*/ 9149 h 666"/>
                  <a:gd name="T2" fmla="*/ 145 w 596"/>
                  <a:gd name="T3" fmla="*/ 8426 h 666"/>
                  <a:gd name="T4" fmla="*/ 0 w 596"/>
                  <a:gd name="T5" fmla="*/ 7140 h 666"/>
                  <a:gd name="T6" fmla="*/ 101 w 596"/>
                  <a:gd name="T7" fmla="*/ 5490 h 666"/>
                  <a:gd name="T8" fmla="*/ 626 w 596"/>
                  <a:gd name="T9" fmla="*/ 3735 h 666"/>
                  <a:gd name="T10" fmla="*/ 1720 w 596"/>
                  <a:gd name="T11" fmla="*/ 2074 h 666"/>
                  <a:gd name="T12" fmla="*/ 3556 w 596"/>
                  <a:gd name="T13" fmla="*/ 765 h 666"/>
                  <a:gd name="T14" fmla="*/ 6177 w 596"/>
                  <a:gd name="T15" fmla="*/ 45 h 666"/>
                  <a:gd name="T16" fmla="*/ 9510 w 596"/>
                  <a:gd name="T17" fmla="*/ 223 h 666"/>
                  <a:gd name="T18" fmla="*/ 12116 w 596"/>
                  <a:gd name="T19" fmla="*/ 1686 h 666"/>
                  <a:gd name="T20" fmla="*/ 13862 w 596"/>
                  <a:gd name="T21" fmla="*/ 4083 h 666"/>
                  <a:gd name="T22" fmla="*/ 14793 w 596"/>
                  <a:gd name="T23" fmla="*/ 7015 h 666"/>
                  <a:gd name="T24" fmla="*/ 14891 w 596"/>
                  <a:gd name="T25" fmla="*/ 10112 h 666"/>
                  <a:gd name="T26" fmla="*/ 14166 w 596"/>
                  <a:gd name="T27" fmla="*/ 12981 h 666"/>
                  <a:gd name="T28" fmla="*/ 12686 w 596"/>
                  <a:gd name="T29" fmla="*/ 15198 h 666"/>
                  <a:gd name="T30" fmla="*/ 10440 w 596"/>
                  <a:gd name="T31" fmla="*/ 16386 h 666"/>
                  <a:gd name="T32" fmla="*/ 9734 w 596"/>
                  <a:gd name="T33" fmla="*/ 16281 h 666"/>
                  <a:gd name="T34" fmla="*/ 11031 w 596"/>
                  <a:gd name="T35" fmla="*/ 15254 h 666"/>
                  <a:gd name="T36" fmla="*/ 12060 w 596"/>
                  <a:gd name="T37" fmla="*/ 13448 h 666"/>
                  <a:gd name="T38" fmla="*/ 12731 w 596"/>
                  <a:gd name="T39" fmla="*/ 11216 h 666"/>
                  <a:gd name="T40" fmla="*/ 13010 w 596"/>
                  <a:gd name="T41" fmla="*/ 8781 h 666"/>
                  <a:gd name="T42" fmla="*/ 12865 w 596"/>
                  <a:gd name="T43" fmla="*/ 6375 h 666"/>
                  <a:gd name="T44" fmla="*/ 12140 w 596"/>
                  <a:gd name="T45" fmla="*/ 4301 h 666"/>
                  <a:gd name="T46" fmla="*/ 10830 w 596"/>
                  <a:gd name="T47" fmla="*/ 2769 h 666"/>
                  <a:gd name="T48" fmla="*/ 8539 w 596"/>
                  <a:gd name="T49" fmla="*/ 1848 h 666"/>
                  <a:gd name="T50" fmla="*/ 6153 w 596"/>
                  <a:gd name="T51" fmla="*/ 1507 h 666"/>
                  <a:gd name="T52" fmla="*/ 4352 w 596"/>
                  <a:gd name="T53" fmla="*/ 1750 h 666"/>
                  <a:gd name="T54" fmla="*/ 3031 w 596"/>
                  <a:gd name="T55" fmla="*/ 2495 h 666"/>
                  <a:gd name="T56" fmla="*/ 2100 w 596"/>
                  <a:gd name="T57" fmla="*/ 3679 h 666"/>
                  <a:gd name="T58" fmla="*/ 1420 w 596"/>
                  <a:gd name="T59" fmla="*/ 5086 h 666"/>
                  <a:gd name="T60" fmla="*/ 995 w 596"/>
                  <a:gd name="T61" fmla="*/ 6716 h 666"/>
                  <a:gd name="T62" fmla="*/ 705 w 596"/>
                  <a:gd name="T63" fmla="*/ 8382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7" y="1798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627 h 237"/>
                  <a:gd name="T4" fmla="*/ 80 w 257"/>
                  <a:gd name="T5" fmla="*/ 1259 h 237"/>
                  <a:gd name="T6" fmla="*/ 142 w 257"/>
                  <a:gd name="T7" fmla="*/ 1887 h 237"/>
                  <a:gd name="T8" fmla="*/ 262 w 257"/>
                  <a:gd name="T9" fmla="*/ 2476 h 237"/>
                  <a:gd name="T10" fmla="*/ 440 w 257"/>
                  <a:gd name="T11" fmla="*/ 3002 h 237"/>
                  <a:gd name="T12" fmla="*/ 655 w 257"/>
                  <a:gd name="T13" fmla="*/ 3553 h 237"/>
                  <a:gd name="T14" fmla="*/ 922 w 257"/>
                  <a:gd name="T15" fmla="*/ 4062 h 237"/>
                  <a:gd name="T16" fmla="*/ 1240 w 257"/>
                  <a:gd name="T17" fmla="*/ 4488 h 237"/>
                  <a:gd name="T18" fmla="*/ 1633 w 257"/>
                  <a:gd name="T19" fmla="*/ 4893 h 237"/>
                  <a:gd name="T20" fmla="*/ 2093 w 257"/>
                  <a:gd name="T21" fmla="*/ 5241 h 237"/>
                  <a:gd name="T22" fmla="*/ 2586 w 257"/>
                  <a:gd name="T23" fmla="*/ 5523 h 237"/>
                  <a:gd name="T24" fmla="*/ 3193 w 257"/>
                  <a:gd name="T25" fmla="*/ 5747 h 237"/>
                  <a:gd name="T26" fmla="*/ 3850 w 257"/>
                  <a:gd name="T27" fmla="*/ 5893 h 237"/>
                  <a:gd name="T28" fmla="*/ 4586 w 257"/>
                  <a:gd name="T29" fmla="*/ 5973 h 237"/>
                  <a:gd name="T30" fmla="*/ 5361 w 257"/>
                  <a:gd name="T31" fmla="*/ 5949 h 237"/>
                  <a:gd name="T32" fmla="*/ 6263 w 257"/>
                  <a:gd name="T33" fmla="*/ 5848 h 237"/>
                  <a:gd name="T34" fmla="*/ 5459 w 257"/>
                  <a:gd name="T35" fmla="*/ 5722 h 237"/>
                  <a:gd name="T36" fmla="*/ 4748 w 257"/>
                  <a:gd name="T37" fmla="*/ 5547 h 237"/>
                  <a:gd name="T38" fmla="*/ 4146 w 257"/>
                  <a:gd name="T39" fmla="*/ 5341 h 237"/>
                  <a:gd name="T40" fmla="*/ 3608 w 257"/>
                  <a:gd name="T41" fmla="*/ 5140 h 237"/>
                  <a:gd name="T42" fmla="*/ 3115 w 257"/>
                  <a:gd name="T43" fmla="*/ 4860 h 237"/>
                  <a:gd name="T44" fmla="*/ 2731 w 257"/>
                  <a:gd name="T45" fmla="*/ 4589 h 237"/>
                  <a:gd name="T46" fmla="*/ 2368 w 257"/>
                  <a:gd name="T47" fmla="*/ 4261 h 237"/>
                  <a:gd name="T48" fmla="*/ 2048 w 257"/>
                  <a:gd name="T49" fmla="*/ 3901 h 237"/>
                  <a:gd name="T50" fmla="*/ 1753 w 257"/>
                  <a:gd name="T51" fmla="*/ 3553 h 237"/>
                  <a:gd name="T52" fmla="*/ 1491 w 257"/>
                  <a:gd name="T53" fmla="*/ 3148 h 237"/>
                  <a:gd name="T54" fmla="*/ 1273 w 257"/>
                  <a:gd name="T55" fmla="*/ 2700 h 237"/>
                  <a:gd name="T56" fmla="*/ 1051 w 257"/>
                  <a:gd name="T57" fmla="*/ 2214 h 237"/>
                  <a:gd name="T58" fmla="*/ 800 w 257"/>
                  <a:gd name="T59" fmla="*/ 1741 h 237"/>
                  <a:gd name="T60" fmla="*/ 558 w 257"/>
                  <a:gd name="T61" fmla="*/ 1181 h 237"/>
                  <a:gd name="T62" fmla="*/ 295 w 257"/>
                  <a:gd name="T63" fmla="*/ 607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3" y="2151"/>
                <a:ext cx="277" cy="249"/>
              </a:xfrm>
              <a:custGeom>
                <a:avLst/>
                <a:gdLst>
                  <a:gd name="T0" fmla="*/ 1917 w 124"/>
                  <a:gd name="T1" fmla="*/ 0 h 110"/>
                  <a:gd name="T2" fmla="*/ 3089 w 124"/>
                  <a:gd name="T3" fmla="*/ 2830 h 110"/>
                  <a:gd name="T4" fmla="*/ 2989 w 124"/>
                  <a:gd name="T5" fmla="*/ 2807 h 110"/>
                  <a:gd name="T6" fmla="*/ 2665 w 124"/>
                  <a:gd name="T7" fmla="*/ 2762 h 110"/>
                  <a:gd name="T8" fmla="*/ 2220 w 124"/>
                  <a:gd name="T9" fmla="*/ 2655 h 110"/>
                  <a:gd name="T10" fmla="*/ 1698 w 124"/>
                  <a:gd name="T11" fmla="*/ 2599 h 110"/>
                  <a:gd name="T12" fmla="*/ 1128 w 124"/>
                  <a:gd name="T13" fmla="*/ 2551 h 110"/>
                  <a:gd name="T14" fmla="*/ 623 w 124"/>
                  <a:gd name="T15" fmla="*/ 2578 h 110"/>
                  <a:gd name="T16" fmla="*/ 226 w 124"/>
                  <a:gd name="T17" fmla="*/ 2680 h 110"/>
                  <a:gd name="T18" fmla="*/ 0 w 124"/>
                  <a:gd name="T19" fmla="*/ 2891 h 110"/>
                  <a:gd name="T20" fmla="*/ 101 w 124"/>
                  <a:gd name="T21" fmla="*/ 2578 h 110"/>
                  <a:gd name="T22" fmla="*/ 199 w 124"/>
                  <a:gd name="T23" fmla="*/ 2332 h 110"/>
                  <a:gd name="T24" fmla="*/ 400 w 124"/>
                  <a:gd name="T25" fmla="*/ 2157 h 110"/>
                  <a:gd name="T26" fmla="*/ 623 w 124"/>
                  <a:gd name="T27" fmla="*/ 1994 h 110"/>
                  <a:gd name="T28" fmla="*/ 894 w 124"/>
                  <a:gd name="T29" fmla="*/ 1890 h 110"/>
                  <a:gd name="T30" fmla="*/ 1173 w 124"/>
                  <a:gd name="T31" fmla="*/ 1865 h 110"/>
                  <a:gd name="T32" fmla="*/ 1472 w 124"/>
                  <a:gd name="T33" fmla="*/ 1865 h 110"/>
                  <a:gd name="T34" fmla="*/ 1796 w 124"/>
                  <a:gd name="T35" fmla="*/ 1947 h 110"/>
                  <a:gd name="T36" fmla="*/ 1816 w 124"/>
                  <a:gd name="T37" fmla="*/ 1865 h 110"/>
                  <a:gd name="T38" fmla="*/ 1736 w 124"/>
                  <a:gd name="T39" fmla="*/ 1471 h 110"/>
                  <a:gd name="T40" fmla="*/ 1671 w 124"/>
                  <a:gd name="T41" fmla="*/ 998 h 110"/>
                  <a:gd name="T42" fmla="*/ 1617 w 124"/>
                  <a:gd name="T43" fmla="*/ 790 h 110"/>
                  <a:gd name="T44" fmla="*/ 1573 w 124"/>
                  <a:gd name="T45" fmla="*/ 790 h 110"/>
                  <a:gd name="T46" fmla="*/ 1517 w 124"/>
                  <a:gd name="T47" fmla="*/ 763 h 110"/>
                  <a:gd name="T48" fmla="*/ 1472 w 124"/>
                  <a:gd name="T49" fmla="*/ 686 h 110"/>
                  <a:gd name="T50" fmla="*/ 1416 w 124"/>
                  <a:gd name="T51" fmla="*/ 604 h 110"/>
                  <a:gd name="T52" fmla="*/ 1416 w 124"/>
                  <a:gd name="T53" fmla="*/ 498 h 110"/>
                  <a:gd name="T54" fmla="*/ 1472 w 124"/>
                  <a:gd name="T55" fmla="*/ 369 h 110"/>
                  <a:gd name="T56" fmla="*/ 1637 w 124"/>
                  <a:gd name="T57" fmla="*/ 211 h 110"/>
                  <a:gd name="T58" fmla="*/ 1917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4" y="961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26 w 109"/>
                  <a:gd name="T3" fmla="*/ 20 h 156"/>
                  <a:gd name="T4" fmla="*/ 454 w 109"/>
                  <a:gd name="T5" fmla="*/ 118 h 156"/>
                  <a:gd name="T6" fmla="*/ 944 w 109"/>
                  <a:gd name="T7" fmla="*/ 296 h 156"/>
                  <a:gd name="T8" fmla="*/ 1474 w 109"/>
                  <a:gd name="T9" fmla="*/ 583 h 156"/>
                  <a:gd name="T10" fmla="*/ 1985 w 109"/>
                  <a:gd name="T11" fmla="*/ 1079 h 156"/>
                  <a:gd name="T12" fmla="*/ 2454 w 109"/>
                  <a:gd name="T13" fmla="*/ 1737 h 156"/>
                  <a:gd name="T14" fmla="*/ 2738 w 109"/>
                  <a:gd name="T15" fmla="*/ 2643 h 156"/>
                  <a:gd name="T16" fmla="*/ 2783 w 109"/>
                  <a:gd name="T17" fmla="*/ 3819 h 156"/>
                  <a:gd name="T18" fmla="*/ 2677 w 109"/>
                  <a:gd name="T19" fmla="*/ 3819 h 156"/>
                  <a:gd name="T20" fmla="*/ 2531 w 109"/>
                  <a:gd name="T21" fmla="*/ 3819 h 156"/>
                  <a:gd name="T22" fmla="*/ 2374 w 109"/>
                  <a:gd name="T23" fmla="*/ 3819 h 156"/>
                  <a:gd name="T24" fmla="*/ 2227 w 109"/>
                  <a:gd name="T25" fmla="*/ 3775 h 156"/>
                  <a:gd name="T26" fmla="*/ 2066 w 109"/>
                  <a:gd name="T27" fmla="*/ 3741 h 156"/>
                  <a:gd name="T28" fmla="*/ 1884 w 109"/>
                  <a:gd name="T29" fmla="*/ 3677 h 156"/>
                  <a:gd name="T30" fmla="*/ 1681 w 109"/>
                  <a:gd name="T31" fmla="*/ 3552 h 156"/>
                  <a:gd name="T32" fmla="*/ 1474 w 109"/>
                  <a:gd name="T33" fmla="*/ 3399 h 156"/>
                  <a:gd name="T34" fmla="*/ 1349 w 109"/>
                  <a:gd name="T35" fmla="*/ 3083 h 156"/>
                  <a:gd name="T36" fmla="*/ 1349 w 109"/>
                  <a:gd name="T37" fmla="*/ 2716 h 156"/>
                  <a:gd name="T38" fmla="*/ 1430 w 109"/>
                  <a:gd name="T39" fmla="*/ 2356 h 156"/>
                  <a:gd name="T40" fmla="*/ 1510 w 109"/>
                  <a:gd name="T41" fmla="*/ 1960 h 156"/>
                  <a:gd name="T42" fmla="*/ 1430 w 109"/>
                  <a:gd name="T43" fmla="*/ 1519 h 156"/>
                  <a:gd name="T44" fmla="*/ 1227 w 109"/>
                  <a:gd name="T45" fmla="*/ 1059 h 156"/>
                  <a:gd name="T46" fmla="*/ 793 w 109"/>
                  <a:gd name="T47" fmla="*/ 558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33" y="2198"/>
                <a:ext cx="103" cy="209"/>
              </a:xfrm>
              <a:custGeom>
                <a:avLst/>
                <a:gdLst>
                  <a:gd name="T0" fmla="*/ 777 w 46"/>
                  <a:gd name="T1" fmla="*/ 0 h 94"/>
                  <a:gd name="T2" fmla="*/ 506 w 46"/>
                  <a:gd name="T3" fmla="*/ 925 h 94"/>
                  <a:gd name="T4" fmla="*/ 381 w 46"/>
                  <a:gd name="T5" fmla="*/ 1519 h 94"/>
                  <a:gd name="T6" fmla="*/ 280 w 46"/>
                  <a:gd name="T7" fmla="*/ 1932 h 94"/>
                  <a:gd name="T8" fmla="*/ 0 w 46"/>
                  <a:gd name="T9" fmla="*/ 2299 h 94"/>
                  <a:gd name="T10" fmla="*/ 300 w 46"/>
                  <a:gd name="T11" fmla="*/ 2154 h 94"/>
                  <a:gd name="T12" fmla="*/ 582 w 46"/>
                  <a:gd name="T13" fmla="*/ 1957 h 94"/>
                  <a:gd name="T14" fmla="*/ 808 w 46"/>
                  <a:gd name="T15" fmla="*/ 1681 h 94"/>
                  <a:gd name="T16" fmla="*/ 1012 w 46"/>
                  <a:gd name="T17" fmla="*/ 1394 h 94"/>
                  <a:gd name="T18" fmla="*/ 1133 w 46"/>
                  <a:gd name="T19" fmla="*/ 1078 h 94"/>
                  <a:gd name="T20" fmla="*/ 1158 w 46"/>
                  <a:gd name="T21" fmla="*/ 736 h 94"/>
                  <a:gd name="T22" fmla="*/ 1052 w 46"/>
                  <a:gd name="T23" fmla="*/ 360 h 94"/>
                  <a:gd name="T24" fmla="*/ 77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7" y="1313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0 w 54"/>
                  <a:gd name="T3" fmla="*/ 25 h 40"/>
                  <a:gd name="T4" fmla="*/ 142 w 54"/>
                  <a:gd name="T5" fmla="*/ 81 h 40"/>
                  <a:gd name="T6" fmla="*/ 316 w 54"/>
                  <a:gd name="T7" fmla="*/ 207 h 40"/>
                  <a:gd name="T8" fmla="*/ 513 w 54"/>
                  <a:gd name="T9" fmla="*/ 308 h 40"/>
                  <a:gd name="T10" fmla="*/ 702 w 54"/>
                  <a:gd name="T11" fmla="*/ 389 h 40"/>
                  <a:gd name="T12" fmla="*/ 924 w 54"/>
                  <a:gd name="T13" fmla="*/ 437 h 40"/>
                  <a:gd name="T14" fmla="*/ 1120 w 54"/>
                  <a:gd name="T15" fmla="*/ 466 h 40"/>
                  <a:gd name="T16" fmla="*/ 1318 w 54"/>
                  <a:gd name="T17" fmla="*/ 410 h 40"/>
                  <a:gd name="T18" fmla="*/ 1293 w 54"/>
                  <a:gd name="T19" fmla="*/ 639 h 40"/>
                  <a:gd name="T20" fmla="*/ 1220 w 54"/>
                  <a:gd name="T21" fmla="*/ 846 h 40"/>
                  <a:gd name="T22" fmla="*/ 1076 w 54"/>
                  <a:gd name="T23" fmla="*/ 983 h 40"/>
                  <a:gd name="T24" fmla="*/ 898 w 54"/>
                  <a:gd name="T25" fmla="*/ 1028 h 40"/>
                  <a:gd name="T26" fmla="*/ 682 w 54"/>
                  <a:gd name="T27" fmla="*/ 1004 h 40"/>
                  <a:gd name="T28" fmla="*/ 460 w 54"/>
                  <a:gd name="T29" fmla="*/ 821 h 40"/>
                  <a:gd name="T30" fmla="*/ 242 w 54"/>
                  <a:gd name="T31" fmla="*/ 511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1" y="2337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42 w 149"/>
                  <a:gd name="T3" fmla="*/ 453 h 704"/>
                  <a:gd name="T4" fmla="*/ 383 w 149"/>
                  <a:gd name="T5" fmla="*/ 1027 h 704"/>
                  <a:gd name="T6" fmla="*/ 671 w 149"/>
                  <a:gd name="T7" fmla="*/ 1755 h 704"/>
                  <a:gd name="T8" fmla="*/ 990 w 149"/>
                  <a:gd name="T9" fmla="*/ 2702 h 704"/>
                  <a:gd name="T10" fmla="*/ 1389 w 149"/>
                  <a:gd name="T11" fmla="*/ 3875 h 704"/>
                  <a:gd name="T12" fmla="*/ 1761 w 149"/>
                  <a:gd name="T13" fmla="*/ 5133 h 704"/>
                  <a:gd name="T14" fmla="*/ 2120 w 149"/>
                  <a:gd name="T15" fmla="*/ 6578 h 704"/>
                  <a:gd name="T16" fmla="*/ 2399 w 149"/>
                  <a:gd name="T17" fmla="*/ 8254 h 704"/>
                  <a:gd name="T18" fmla="*/ 2693 w 149"/>
                  <a:gd name="T19" fmla="*/ 10035 h 704"/>
                  <a:gd name="T20" fmla="*/ 2888 w 149"/>
                  <a:gd name="T21" fmla="*/ 12088 h 704"/>
                  <a:gd name="T22" fmla="*/ 2988 w 149"/>
                  <a:gd name="T23" fmla="*/ 14337 h 704"/>
                  <a:gd name="T24" fmla="*/ 3032 w 149"/>
                  <a:gd name="T25" fmla="*/ 16688 h 704"/>
                  <a:gd name="T26" fmla="*/ 2888 w 149"/>
                  <a:gd name="T27" fmla="*/ 19315 h 704"/>
                  <a:gd name="T28" fmla="*/ 2620 w 149"/>
                  <a:gd name="T29" fmla="*/ 22096 h 704"/>
                  <a:gd name="T30" fmla="*/ 2217 w 149"/>
                  <a:gd name="T31" fmla="*/ 25021 h 704"/>
                  <a:gd name="T32" fmla="*/ 1608 w 149"/>
                  <a:gd name="T33" fmla="*/ 28244 h 704"/>
                  <a:gd name="T34" fmla="*/ 932 w 149"/>
                  <a:gd name="T35" fmla="*/ 31897 h 704"/>
                  <a:gd name="T36" fmla="*/ 509 w 149"/>
                  <a:gd name="T37" fmla="*/ 35278 h 704"/>
                  <a:gd name="T38" fmla="*/ 241 w 149"/>
                  <a:gd name="T39" fmla="*/ 38399 h 704"/>
                  <a:gd name="T40" fmla="*/ 142 w 149"/>
                  <a:gd name="T41" fmla="*/ 41402 h 704"/>
                  <a:gd name="T42" fmla="*/ 142 w 149"/>
                  <a:gd name="T43" fmla="*/ 44257 h 704"/>
                  <a:gd name="T44" fmla="*/ 197 w 149"/>
                  <a:gd name="T45" fmla="*/ 46910 h 704"/>
                  <a:gd name="T46" fmla="*/ 295 w 149"/>
                  <a:gd name="T47" fmla="*/ 49238 h 704"/>
                  <a:gd name="T48" fmla="*/ 339 w 149"/>
                  <a:gd name="T49" fmla="*/ 51513 h 704"/>
                  <a:gd name="T50" fmla="*/ 990 w 149"/>
                  <a:gd name="T51" fmla="*/ 50340 h 704"/>
                  <a:gd name="T52" fmla="*/ 932 w 149"/>
                  <a:gd name="T53" fmla="*/ 49758 h 704"/>
                  <a:gd name="T54" fmla="*/ 868 w 149"/>
                  <a:gd name="T55" fmla="*/ 48082 h 704"/>
                  <a:gd name="T56" fmla="*/ 795 w 149"/>
                  <a:gd name="T57" fmla="*/ 45506 h 704"/>
                  <a:gd name="T58" fmla="*/ 848 w 149"/>
                  <a:gd name="T59" fmla="*/ 42078 h 704"/>
                  <a:gd name="T60" fmla="*/ 990 w 149"/>
                  <a:gd name="T61" fmla="*/ 37980 h 704"/>
                  <a:gd name="T62" fmla="*/ 1389 w 149"/>
                  <a:gd name="T63" fmla="*/ 33301 h 704"/>
                  <a:gd name="T64" fmla="*/ 2064 w 149"/>
                  <a:gd name="T65" fmla="*/ 28244 h 704"/>
                  <a:gd name="T66" fmla="*/ 3105 w 149"/>
                  <a:gd name="T67" fmla="*/ 22892 h 704"/>
                  <a:gd name="T68" fmla="*/ 3444 w 149"/>
                  <a:gd name="T69" fmla="*/ 20417 h 704"/>
                  <a:gd name="T70" fmla="*/ 3586 w 149"/>
                  <a:gd name="T71" fmla="*/ 17186 h 704"/>
                  <a:gd name="T72" fmla="*/ 3468 w 149"/>
                  <a:gd name="T73" fmla="*/ 13457 h 704"/>
                  <a:gd name="T74" fmla="*/ 3149 w 149"/>
                  <a:gd name="T75" fmla="*/ 9804 h 704"/>
                  <a:gd name="T76" fmla="*/ 2620 w 149"/>
                  <a:gd name="T77" fmla="*/ 6227 h 704"/>
                  <a:gd name="T78" fmla="*/ 1942 w 149"/>
                  <a:gd name="T79" fmla="*/ 3226 h 704"/>
                  <a:gd name="T80" fmla="*/ 1054 w 149"/>
                  <a:gd name="T81" fmla="*/ 1027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3808 w 128"/>
                <a:gd name="T1" fmla="*/ 0 h 217"/>
                <a:gd name="T2" fmla="*/ 4260 w 128"/>
                <a:gd name="T3" fmla="*/ 724 h 217"/>
                <a:gd name="T4" fmla="*/ 4661 w 128"/>
                <a:gd name="T5" fmla="*/ 2165 h 217"/>
                <a:gd name="T6" fmla="*/ 4979 w 128"/>
                <a:gd name="T7" fmla="*/ 4017 h 217"/>
                <a:gd name="T8" fmla="*/ 5191 w 128"/>
                <a:gd name="T9" fmla="*/ 6236 h 217"/>
                <a:gd name="T10" fmla="*/ 5145 w 128"/>
                <a:gd name="T11" fmla="*/ 8883 h 217"/>
                <a:gd name="T12" fmla="*/ 4706 w 128"/>
                <a:gd name="T13" fmla="*/ 11610 h 217"/>
                <a:gd name="T14" fmla="*/ 3808 w 128"/>
                <a:gd name="T15" fmla="*/ 14472 h 217"/>
                <a:gd name="T16" fmla="*/ 2425 w 128"/>
                <a:gd name="T17" fmla="*/ 17361 h 217"/>
                <a:gd name="T18" fmla="*/ 1994 w 128"/>
                <a:gd name="T19" fmla="*/ 17038 h 217"/>
                <a:gd name="T20" fmla="*/ 1542 w 128"/>
                <a:gd name="T21" fmla="*/ 16799 h 217"/>
                <a:gd name="T22" fmla="*/ 1062 w 128"/>
                <a:gd name="T23" fmla="*/ 16395 h 217"/>
                <a:gd name="T24" fmla="*/ 643 w 128"/>
                <a:gd name="T25" fmla="*/ 16072 h 217"/>
                <a:gd name="T26" fmla="*/ 318 w 128"/>
                <a:gd name="T27" fmla="*/ 15681 h 217"/>
                <a:gd name="T28" fmla="*/ 83 w 128"/>
                <a:gd name="T29" fmla="*/ 15196 h 217"/>
                <a:gd name="T30" fmla="*/ 0 w 128"/>
                <a:gd name="T31" fmla="*/ 14634 h 217"/>
                <a:gd name="T32" fmla="*/ 50 w 128"/>
                <a:gd name="T33" fmla="*/ 14230 h 217"/>
                <a:gd name="T34" fmla="*/ 527 w 128"/>
                <a:gd name="T35" fmla="*/ 13668 h 217"/>
                <a:gd name="T36" fmla="*/ 1171 w 128"/>
                <a:gd name="T37" fmla="*/ 12899 h 217"/>
                <a:gd name="T38" fmla="*/ 1865 w 128"/>
                <a:gd name="T39" fmla="*/ 12014 h 217"/>
                <a:gd name="T40" fmla="*/ 2554 w 128"/>
                <a:gd name="T41" fmla="*/ 10725 h 217"/>
                <a:gd name="T42" fmla="*/ 3197 w 128"/>
                <a:gd name="T43" fmla="*/ 8963 h 217"/>
                <a:gd name="T44" fmla="*/ 3694 w 128"/>
                <a:gd name="T45" fmla="*/ 6637 h 217"/>
                <a:gd name="T46" fmla="*/ 3934 w 128"/>
                <a:gd name="T47" fmla="*/ 3694 h 217"/>
                <a:gd name="T48" fmla="*/ 3808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6290 w 117"/>
                <a:gd name="T1" fmla="*/ 0 h 132"/>
                <a:gd name="T2" fmla="*/ 0 w 117"/>
                <a:gd name="T3" fmla="*/ 3817 h 132"/>
                <a:gd name="T4" fmla="*/ 248 w 117"/>
                <a:gd name="T5" fmla="*/ 3955 h 132"/>
                <a:gd name="T6" fmla="*/ 1162 w 117"/>
                <a:gd name="T7" fmla="*/ 4436 h 132"/>
                <a:gd name="T8" fmla="*/ 2436 w 117"/>
                <a:gd name="T9" fmla="*/ 5512 h 132"/>
                <a:gd name="T10" fmla="*/ 3855 w 117"/>
                <a:gd name="T11" fmla="*/ 7167 h 132"/>
                <a:gd name="T12" fmla="*/ 5540 w 117"/>
                <a:gd name="T13" fmla="*/ 9466 h 132"/>
                <a:gd name="T14" fmla="*/ 7041 w 117"/>
                <a:gd name="T15" fmla="*/ 12208 h 132"/>
                <a:gd name="T16" fmla="*/ 8560 w 117"/>
                <a:gd name="T17" fmla="*/ 15716 h 132"/>
                <a:gd name="T18" fmla="*/ 9721 w 117"/>
                <a:gd name="T19" fmla="*/ 20152 h 132"/>
                <a:gd name="T20" fmla="*/ 9803 w 117"/>
                <a:gd name="T21" fmla="*/ 18324 h 132"/>
                <a:gd name="T22" fmla="*/ 9640 w 117"/>
                <a:gd name="T23" fmla="*/ 16335 h 132"/>
                <a:gd name="T24" fmla="*/ 9053 w 117"/>
                <a:gd name="T25" fmla="*/ 13727 h 132"/>
                <a:gd name="T26" fmla="*/ 8311 w 117"/>
                <a:gd name="T27" fmla="*/ 11294 h 132"/>
                <a:gd name="T28" fmla="*/ 7452 w 117"/>
                <a:gd name="T29" fmla="*/ 8858 h 132"/>
                <a:gd name="T30" fmla="*/ 6535 w 117"/>
                <a:gd name="T31" fmla="*/ 6858 h 132"/>
                <a:gd name="T32" fmla="*/ 5622 w 117"/>
                <a:gd name="T33" fmla="*/ 5512 h 132"/>
                <a:gd name="T34" fmla="*/ 4844 w 117"/>
                <a:gd name="T35" fmla="*/ 4868 h 132"/>
                <a:gd name="T36" fmla="*/ 5785 w 117"/>
                <a:gd name="T37" fmla="*/ 4436 h 132"/>
                <a:gd name="T38" fmla="*/ 6620 w 117"/>
                <a:gd name="T39" fmla="*/ 4250 h 132"/>
                <a:gd name="T40" fmla="*/ 7452 w 117"/>
                <a:gd name="T41" fmla="*/ 3955 h 132"/>
                <a:gd name="T42" fmla="*/ 8230 w 117"/>
                <a:gd name="T43" fmla="*/ 3817 h 132"/>
                <a:gd name="T44" fmla="*/ 8808 w 117"/>
                <a:gd name="T45" fmla="*/ 3645 h 132"/>
                <a:gd name="T46" fmla="*/ 9137 w 117"/>
                <a:gd name="T47" fmla="*/ 3350 h 132"/>
                <a:gd name="T48" fmla="*/ 9476 w 117"/>
                <a:gd name="T49" fmla="*/ 3213 h 132"/>
                <a:gd name="T50" fmla="*/ 9558 w 117"/>
                <a:gd name="T51" fmla="*/ 3213 h 132"/>
                <a:gd name="T52" fmla="*/ 6290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349 w 29"/>
                <a:gd name="T1" fmla="*/ 0 h 77"/>
                <a:gd name="T2" fmla="*/ 1863 w 29"/>
                <a:gd name="T3" fmla="*/ 0 h 77"/>
                <a:gd name="T4" fmla="*/ 1296 w 29"/>
                <a:gd name="T5" fmla="*/ 633 h 77"/>
                <a:gd name="T6" fmla="*/ 729 w 29"/>
                <a:gd name="T7" fmla="*/ 1445 h 77"/>
                <a:gd name="T8" fmla="*/ 324 w 29"/>
                <a:gd name="T9" fmla="*/ 3064 h 77"/>
                <a:gd name="T10" fmla="*/ 81 w 29"/>
                <a:gd name="T11" fmla="*/ 4825 h 77"/>
                <a:gd name="T12" fmla="*/ 0 w 29"/>
                <a:gd name="T13" fmla="*/ 7078 h 77"/>
                <a:gd name="T14" fmla="*/ 243 w 29"/>
                <a:gd name="T15" fmla="*/ 9650 h 77"/>
                <a:gd name="T16" fmla="*/ 891 w 29"/>
                <a:gd name="T17" fmla="*/ 12344 h 77"/>
                <a:gd name="T18" fmla="*/ 1215 w 29"/>
                <a:gd name="T19" fmla="*/ 8522 h 77"/>
                <a:gd name="T20" fmla="*/ 1539 w 29"/>
                <a:gd name="T21" fmla="*/ 5950 h 77"/>
                <a:gd name="T22" fmla="*/ 1863 w 29"/>
                <a:gd name="T23" fmla="*/ 3519 h 77"/>
                <a:gd name="T24" fmla="*/ 2349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0" y="118"/>
              <a:ext cx="350" cy="608"/>
              <a:chOff x="1735" y="866"/>
              <a:chExt cx="127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6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3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6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7" y="3307"/>
              <a:ext cx="500" cy="496"/>
              <a:chOff x="1727" y="872"/>
              <a:chExt cx="129" cy="155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2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9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2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2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4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988 h 237"/>
                <a:gd name="T4" fmla="*/ 148 w 257"/>
                <a:gd name="T5" fmla="*/ 1959 h 237"/>
                <a:gd name="T6" fmla="*/ 294 w 257"/>
                <a:gd name="T7" fmla="*/ 2942 h 237"/>
                <a:gd name="T8" fmla="*/ 541 w 257"/>
                <a:gd name="T9" fmla="*/ 3838 h 237"/>
                <a:gd name="T10" fmla="*/ 893 w 257"/>
                <a:gd name="T11" fmla="*/ 4671 h 237"/>
                <a:gd name="T12" fmla="*/ 1341 w 257"/>
                <a:gd name="T13" fmla="*/ 5527 h 237"/>
                <a:gd name="T14" fmla="*/ 1881 w 257"/>
                <a:gd name="T15" fmla="*/ 6310 h 237"/>
                <a:gd name="T16" fmla="*/ 2515 w 257"/>
                <a:gd name="T17" fmla="*/ 6968 h 237"/>
                <a:gd name="T18" fmla="*/ 3315 w 257"/>
                <a:gd name="T19" fmla="*/ 7601 h 237"/>
                <a:gd name="T20" fmla="*/ 4240 w 257"/>
                <a:gd name="T21" fmla="*/ 8144 h 237"/>
                <a:gd name="T22" fmla="*/ 5231 w 257"/>
                <a:gd name="T23" fmla="*/ 8582 h 237"/>
                <a:gd name="T24" fmla="*/ 6452 w 257"/>
                <a:gd name="T25" fmla="*/ 8928 h 237"/>
                <a:gd name="T26" fmla="*/ 7793 w 257"/>
                <a:gd name="T27" fmla="*/ 9165 h 237"/>
                <a:gd name="T28" fmla="*/ 9269 w 257"/>
                <a:gd name="T29" fmla="*/ 9290 h 237"/>
                <a:gd name="T30" fmla="*/ 10848 w 257"/>
                <a:gd name="T31" fmla="*/ 9240 h 237"/>
                <a:gd name="T32" fmla="*/ 12674 w 257"/>
                <a:gd name="T33" fmla="*/ 9085 h 237"/>
                <a:gd name="T34" fmla="*/ 11052 w 257"/>
                <a:gd name="T35" fmla="*/ 8895 h 237"/>
                <a:gd name="T36" fmla="*/ 9619 w 257"/>
                <a:gd name="T37" fmla="*/ 8615 h 237"/>
                <a:gd name="T38" fmla="*/ 8371 w 257"/>
                <a:gd name="T39" fmla="*/ 8302 h 237"/>
                <a:gd name="T40" fmla="*/ 7295 w 257"/>
                <a:gd name="T41" fmla="*/ 7989 h 237"/>
                <a:gd name="T42" fmla="*/ 6307 w 257"/>
                <a:gd name="T43" fmla="*/ 7569 h 237"/>
                <a:gd name="T44" fmla="*/ 5525 w 257"/>
                <a:gd name="T45" fmla="*/ 7124 h 237"/>
                <a:gd name="T46" fmla="*/ 4783 w 257"/>
                <a:gd name="T47" fmla="*/ 6623 h 237"/>
                <a:gd name="T48" fmla="*/ 4150 w 257"/>
                <a:gd name="T49" fmla="*/ 6080 h 237"/>
                <a:gd name="T50" fmla="*/ 3553 w 257"/>
                <a:gd name="T51" fmla="*/ 5527 h 237"/>
                <a:gd name="T52" fmla="*/ 3013 w 257"/>
                <a:gd name="T53" fmla="*/ 4902 h 237"/>
                <a:gd name="T54" fmla="*/ 2570 w 257"/>
                <a:gd name="T55" fmla="*/ 4201 h 237"/>
                <a:gd name="T56" fmla="*/ 2120 w 257"/>
                <a:gd name="T57" fmla="*/ 3443 h 237"/>
                <a:gd name="T58" fmla="*/ 1622 w 257"/>
                <a:gd name="T59" fmla="*/ 2710 h 237"/>
                <a:gd name="T60" fmla="*/ 1137 w 257"/>
                <a:gd name="T61" fmla="*/ 1847 h 237"/>
                <a:gd name="T62" fmla="*/ 596 w 257"/>
                <a:gd name="T63" fmla="*/ 93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3867 w 124"/>
                <a:gd name="T1" fmla="*/ 0 h 110"/>
                <a:gd name="T2" fmla="*/ 6219 w 124"/>
                <a:gd name="T3" fmla="*/ 4408 h 110"/>
                <a:gd name="T4" fmla="*/ 6012 w 124"/>
                <a:gd name="T5" fmla="*/ 4357 h 110"/>
                <a:gd name="T6" fmla="*/ 5368 w 124"/>
                <a:gd name="T7" fmla="*/ 4279 h 110"/>
                <a:gd name="T8" fmla="*/ 4468 w 124"/>
                <a:gd name="T9" fmla="*/ 4114 h 110"/>
                <a:gd name="T10" fmla="*/ 3414 w 124"/>
                <a:gd name="T11" fmla="*/ 4036 h 110"/>
                <a:gd name="T12" fmla="*/ 2259 w 124"/>
                <a:gd name="T13" fmla="*/ 3953 h 110"/>
                <a:gd name="T14" fmla="*/ 1261 w 124"/>
                <a:gd name="T15" fmla="*/ 4006 h 110"/>
                <a:gd name="T16" fmla="*/ 452 w 124"/>
                <a:gd name="T17" fmla="*/ 4165 h 110"/>
                <a:gd name="T18" fmla="*/ 0 w 124"/>
                <a:gd name="T19" fmla="*/ 4491 h 110"/>
                <a:gd name="T20" fmla="*/ 205 w 124"/>
                <a:gd name="T21" fmla="*/ 4006 h 110"/>
                <a:gd name="T22" fmla="*/ 397 w 124"/>
                <a:gd name="T23" fmla="*/ 3634 h 110"/>
                <a:gd name="T24" fmla="*/ 806 w 124"/>
                <a:gd name="T25" fmla="*/ 3341 h 110"/>
                <a:gd name="T26" fmla="*/ 1261 w 124"/>
                <a:gd name="T27" fmla="*/ 3098 h 110"/>
                <a:gd name="T28" fmla="*/ 1807 w 124"/>
                <a:gd name="T29" fmla="*/ 2939 h 110"/>
                <a:gd name="T30" fmla="*/ 2358 w 124"/>
                <a:gd name="T31" fmla="*/ 2886 h 110"/>
                <a:gd name="T32" fmla="*/ 2959 w 124"/>
                <a:gd name="T33" fmla="*/ 2886 h 110"/>
                <a:gd name="T34" fmla="*/ 3619 w 124"/>
                <a:gd name="T35" fmla="*/ 3020 h 110"/>
                <a:gd name="T36" fmla="*/ 3654 w 124"/>
                <a:gd name="T37" fmla="*/ 2886 h 110"/>
                <a:gd name="T38" fmla="*/ 3505 w 124"/>
                <a:gd name="T39" fmla="*/ 2292 h 110"/>
                <a:gd name="T40" fmla="*/ 3356 w 124"/>
                <a:gd name="T41" fmla="*/ 1552 h 110"/>
                <a:gd name="T42" fmla="*/ 3257 w 124"/>
                <a:gd name="T43" fmla="*/ 1226 h 110"/>
                <a:gd name="T44" fmla="*/ 3167 w 124"/>
                <a:gd name="T45" fmla="*/ 1226 h 110"/>
                <a:gd name="T46" fmla="*/ 3053 w 124"/>
                <a:gd name="T47" fmla="*/ 1175 h 110"/>
                <a:gd name="T48" fmla="*/ 2959 w 124"/>
                <a:gd name="T49" fmla="*/ 1067 h 110"/>
                <a:gd name="T50" fmla="*/ 2869 w 124"/>
                <a:gd name="T51" fmla="*/ 940 h 110"/>
                <a:gd name="T52" fmla="*/ 2869 w 124"/>
                <a:gd name="T53" fmla="*/ 773 h 110"/>
                <a:gd name="T54" fmla="*/ 2959 w 124"/>
                <a:gd name="T55" fmla="*/ 561 h 110"/>
                <a:gd name="T56" fmla="*/ 3313 w 124"/>
                <a:gd name="T57" fmla="*/ 326 h 110"/>
                <a:gd name="T58" fmla="*/ 3867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1588 w 46"/>
                <a:gd name="T1" fmla="*/ 0 h 94"/>
                <a:gd name="T2" fmla="*/ 1016 w 46"/>
                <a:gd name="T3" fmla="*/ 1433 h 94"/>
                <a:gd name="T4" fmla="*/ 765 w 46"/>
                <a:gd name="T5" fmla="*/ 2347 h 94"/>
                <a:gd name="T6" fmla="*/ 559 w 46"/>
                <a:gd name="T7" fmla="*/ 2987 h 94"/>
                <a:gd name="T8" fmla="*/ 0 w 46"/>
                <a:gd name="T9" fmla="*/ 3552 h 94"/>
                <a:gd name="T10" fmla="*/ 615 w 46"/>
                <a:gd name="T11" fmla="*/ 3319 h 94"/>
                <a:gd name="T12" fmla="*/ 1187 w 46"/>
                <a:gd name="T13" fmla="*/ 3017 h 94"/>
                <a:gd name="T14" fmla="*/ 1644 w 46"/>
                <a:gd name="T15" fmla="*/ 2605 h 94"/>
                <a:gd name="T16" fmla="*/ 2046 w 46"/>
                <a:gd name="T17" fmla="*/ 2152 h 94"/>
                <a:gd name="T18" fmla="*/ 2294 w 46"/>
                <a:gd name="T19" fmla="*/ 1658 h 94"/>
                <a:gd name="T20" fmla="*/ 2353 w 46"/>
                <a:gd name="T21" fmla="*/ 1125 h 94"/>
                <a:gd name="T22" fmla="*/ 2139 w 46"/>
                <a:gd name="T23" fmla="*/ 565 h 94"/>
                <a:gd name="T24" fmla="*/ 1588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293 w 149"/>
                <a:gd name="T3" fmla="*/ 693 h 704"/>
                <a:gd name="T4" fmla="*/ 773 w 149"/>
                <a:gd name="T5" fmla="*/ 1601 h 704"/>
                <a:gd name="T6" fmla="*/ 1356 w 149"/>
                <a:gd name="T7" fmla="*/ 2721 h 704"/>
                <a:gd name="T8" fmla="*/ 1983 w 149"/>
                <a:gd name="T9" fmla="*/ 4214 h 704"/>
                <a:gd name="T10" fmla="*/ 2812 w 149"/>
                <a:gd name="T11" fmla="*/ 6031 h 704"/>
                <a:gd name="T12" fmla="*/ 3542 w 149"/>
                <a:gd name="T13" fmla="*/ 7985 h 704"/>
                <a:gd name="T14" fmla="*/ 4257 w 149"/>
                <a:gd name="T15" fmla="*/ 10259 h 704"/>
                <a:gd name="T16" fmla="*/ 4843 w 149"/>
                <a:gd name="T17" fmla="*/ 12872 h 704"/>
                <a:gd name="T18" fmla="*/ 5412 w 149"/>
                <a:gd name="T19" fmla="*/ 15626 h 704"/>
                <a:gd name="T20" fmla="*/ 5816 w 149"/>
                <a:gd name="T21" fmla="*/ 18795 h 704"/>
                <a:gd name="T22" fmla="*/ 5998 w 149"/>
                <a:gd name="T23" fmla="*/ 22317 h 704"/>
                <a:gd name="T24" fmla="*/ 6095 w 149"/>
                <a:gd name="T25" fmla="*/ 25980 h 704"/>
                <a:gd name="T26" fmla="*/ 5816 w 149"/>
                <a:gd name="T27" fmla="*/ 30089 h 704"/>
                <a:gd name="T28" fmla="*/ 5267 w 149"/>
                <a:gd name="T29" fmla="*/ 34422 h 704"/>
                <a:gd name="T30" fmla="*/ 4460 w 149"/>
                <a:gd name="T31" fmla="*/ 38946 h 704"/>
                <a:gd name="T32" fmla="*/ 3250 w 149"/>
                <a:gd name="T33" fmla="*/ 43974 h 704"/>
                <a:gd name="T34" fmla="*/ 1891 w 149"/>
                <a:gd name="T35" fmla="*/ 49653 h 704"/>
                <a:gd name="T36" fmla="*/ 1008 w 149"/>
                <a:gd name="T37" fmla="*/ 54926 h 704"/>
                <a:gd name="T38" fmla="*/ 480 w 149"/>
                <a:gd name="T39" fmla="*/ 59803 h 704"/>
                <a:gd name="T40" fmla="*/ 293 w 149"/>
                <a:gd name="T41" fmla="*/ 64478 h 704"/>
                <a:gd name="T42" fmla="*/ 293 w 149"/>
                <a:gd name="T43" fmla="*/ 68941 h 704"/>
                <a:gd name="T44" fmla="*/ 382 w 149"/>
                <a:gd name="T45" fmla="*/ 73018 h 704"/>
                <a:gd name="T46" fmla="*/ 586 w 149"/>
                <a:gd name="T47" fmla="*/ 76678 h 704"/>
                <a:gd name="T48" fmla="*/ 680 w 149"/>
                <a:gd name="T49" fmla="*/ 80203 h 704"/>
                <a:gd name="T50" fmla="*/ 1983 w 149"/>
                <a:gd name="T51" fmla="*/ 78386 h 704"/>
                <a:gd name="T52" fmla="*/ 1891 w 149"/>
                <a:gd name="T53" fmla="*/ 77478 h 704"/>
                <a:gd name="T54" fmla="*/ 1746 w 149"/>
                <a:gd name="T55" fmla="*/ 74832 h 704"/>
                <a:gd name="T56" fmla="*/ 1593 w 149"/>
                <a:gd name="T57" fmla="*/ 70862 h 704"/>
                <a:gd name="T58" fmla="*/ 1691 w 149"/>
                <a:gd name="T59" fmla="*/ 65524 h 704"/>
                <a:gd name="T60" fmla="*/ 1983 w 149"/>
                <a:gd name="T61" fmla="*/ 59143 h 704"/>
                <a:gd name="T62" fmla="*/ 2812 w 149"/>
                <a:gd name="T63" fmla="*/ 51851 h 704"/>
                <a:gd name="T64" fmla="*/ 4167 w 149"/>
                <a:gd name="T65" fmla="*/ 43974 h 704"/>
                <a:gd name="T66" fmla="*/ 6241 w 149"/>
                <a:gd name="T67" fmla="*/ 35670 h 704"/>
                <a:gd name="T68" fmla="*/ 6916 w 149"/>
                <a:gd name="T69" fmla="*/ 31808 h 704"/>
                <a:gd name="T70" fmla="*/ 7214 w 149"/>
                <a:gd name="T71" fmla="*/ 26780 h 704"/>
                <a:gd name="T72" fmla="*/ 6971 w 149"/>
                <a:gd name="T73" fmla="*/ 20952 h 704"/>
                <a:gd name="T74" fmla="*/ 6351 w 149"/>
                <a:gd name="T75" fmla="*/ 15273 h 704"/>
                <a:gd name="T76" fmla="*/ 5267 w 149"/>
                <a:gd name="T77" fmla="*/ 9690 h 704"/>
                <a:gd name="T78" fmla="*/ 3925 w 149"/>
                <a:gd name="T79" fmla="*/ 5018 h 704"/>
                <a:gd name="T80" fmla="*/ 2129 w 149"/>
                <a:gd name="T81" fmla="*/ 1601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51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5607C-9CA3-4791-BBBF-5275EEFC523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72594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EBD0F-3593-4AB0-B05D-A4FD4CAE568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80493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67507-A4CF-4A72-ABC2-76407A67694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29942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71694-F530-4C59-8386-A0D347445FC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45183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6FC26-B9BF-4947-ABA3-95C7E90B8AE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801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94EE7-BCBE-4FA2-AED0-8BC25A48C06F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92842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9D5D8-9AB7-40AB-A9A0-3A19E5498B17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40263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8535F-3471-4684-B1D8-68DB575ABF1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68708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1DDD6-5181-46F7-8C77-784A384243D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27816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94EE7-BCBE-4FA2-AED0-8BC25A48C06F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65701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CCEDA-67AE-4FF9-B5E2-A62DE21C7AEE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68747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F8594-94C1-4F98-8B78-B0A72706FAF9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14105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62558-7D58-45A4-91DC-4035D351FAC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98722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4" y="221"/>
              <a:ext cx="1860" cy="3633"/>
              <a:chOff x="3002" y="763"/>
              <a:chExt cx="1860" cy="3633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29" y="762"/>
                <a:ext cx="1333" cy="1485"/>
              </a:xfrm>
              <a:custGeom>
                <a:avLst/>
                <a:gdLst>
                  <a:gd name="T0" fmla="*/ 405 w 596"/>
                  <a:gd name="T1" fmla="*/ 9149 h 666"/>
                  <a:gd name="T2" fmla="*/ 145 w 596"/>
                  <a:gd name="T3" fmla="*/ 8426 h 666"/>
                  <a:gd name="T4" fmla="*/ 0 w 596"/>
                  <a:gd name="T5" fmla="*/ 7140 h 666"/>
                  <a:gd name="T6" fmla="*/ 101 w 596"/>
                  <a:gd name="T7" fmla="*/ 5490 h 666"/>
                  <a:gd name="T8" fmla="*/ 626 w 596"/>
                  <a:gd name="T9" fmla="*/ 3735 h 666"/>
                  <a:gd name="T10" fmla="*/ 1720 w 596"/>
                  <a:gd name="T11" fmla="*/ 2074 h 666"/>
                  <a:gd name="T12" fmla="*/ 3556 w 596"/>
                  <a:gd name="T13" fmla="*/ 765 h 666"/>
                  <a:gd name="T14" fmla="*/ 6177 w 596"/>
                  <a:gd name="T15" fmla="*/ 45 h 666"/>
                  <a:gd name="T16" fmla="*/ 9510 w 596"/>
                  <a:gd name="T17" fmla="*/ 223 h 666"/>
                  <a:gd name="T18" fmla="*/ 12116 w 596"/>
                  <a:gd name="T19" fmla="*/ 1686 h 666"/>
                  <a:gd name="T20" fmla="*/ 13862 w 596"/>
                  <a:gd name="T21" fmla="*/ 4083 h 666"/>
                  <a:gd name="T22" fmla="*/ 14793 w 596"/>
                  <a:gd name="T23" fmla="*/ 7015 h 666"/>
                  <a:gd name="T24" fmla="*/ 14891 w 596"/>
                  <a:gd name="T25" fmla="*/ 10112 h 666"/>
                  <a:gd name="T26" fmla="*/ 14166 w 596"/>
                  <a:gd name="T27" fmla="*/ 12981 h 666"/>
                  <a:gd name="T28" fmla="*/ 12686 w 596"/>
                  <a:gd name="T29" fmla="*/ 15198 h 666"/>
                  <a:gd name="T30" fmla="*/ 10440 w 596"/>
                  <a:gd name="T31" fmla="*/ 16386 h 666"/>
                  <a:gd name="T32" fmla="*/ 9734 w 596"/>
                  <a:gd name="T33" fmla="*/ 16281 h 666"/>
                  <a:gd name="T34" fmla="*/ 11031 w 596"/>
                  <a:gd name="T35" fmla="*/ 15254 h 666"/>
                  <a:gd name="T36" fmla="*/ 12060 w 596"/>
                  <a:gd name="T37" fmla="*/ 13448 h 666"/>
                  <a:gd name="T38" fmla="*/ 12731 w 596"/>
                  <a:gd name="T39" fmla="*/ 11216 h 666"/>
                  <a:gd name="T40" fmla="*/ 13010 w 596"/>
                  <a:gd name="T41" fmla="*/ 8781 h 666"/>
                  <a:gd name="T42" fmla="*/ 12865 w 596"/>
                  <a:gd name="T43" fmla="*/ 6375 h 666"/>
                  <a:gd name="T44" fmla="*/ 12140 w 596"/>
                  <a:gd name="T45" fmla="*/ 4301 h 666"/>
                  <a:gd name="T46" fmla="*/ 10830 w 596"/>
                  <a:gd name="T47" fmla="*/ 2769 h 666"/>
                  <a:gd name="T48" fmla="*/ 8539 w 596"/>
                  <a:gd name="T49" fmla="*/ 1848 h 666"/>
                  <a:gd name="T50" fmla="*/ 6153 w 596"/>
                  <a:gd name="T51" fmla="*/ 1507 h 666"/>
                  <a:gd name="T52" fmla="*/ 4352 w 596"/>
                  <a:gd name="T53" fmla="*/ 1750 h 666"/>
                  <a:gd name="T54" fmla="*/ 3031 w 596"/>
                  <a:gd name="T55" fmla="*/ 2495 h 666"/>
                  <a:gd name="T56" fmla="*/ 2100 w 596"/>
                  <a:gd name="T57" fmla="*/ 3679 h 666"/>
                  <a:gd name="T58" fmla="*/ 1420 w 596"/>
                  <a:gd name="T59" fmla="*/ 5086 h 666"/>
                  <a:gd name="T60" fmla="*/ 995 w 596"/>
                  <a:gd name="T61" fmla="*/ 6716 h 666"/>
                  <a:gd name="T62" fmla="*/ 705 w 596"/>
                  <a:gd name="T63" fmla="*/ 8382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7" y="1798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627 h 237"/>
                  <a:gd name="T4" fmla="*/ 80 w 257"/>
                  <a:gd name="T5" fmla="*/ 1259 h 237"/>
                  <a:gd name="T6" fmla="*/ 142 w 257"/>
                  <a:gd name="T7" fmla="*/ 1887 h 237"/>
                  <a:gd name="T8" fmla="*/ 262 w 257"/>
                  <a:gd name="T9" fmla="*/ 2476 h 237"/>
                  <a:gd name="T10" fmla="*/ 440 w 257"/>
                  <a:gd name="T11" fmla="*/ 3002 h 237"/>
                  <a:gd name="T12" fmla="*/ 655 w 257"/>
                  <a:gd name="T13" fmla="*/ 3553 h 237"/>
                  <a:gd name="T14" fmla="*/ 922 w 257"/>
                  <a:gd name="T15" fmla="*/ 4062 h 237"/>
                  <a:gd name="T16" fmla="*/ 1240 w 257"/>
                  <a:gd name="T17" fmla="*/ 4488 h 237"/>
                  <a:gd name="T18" fmla="*/ 1633 w 257"/>
                  <a:gd name="T19" fmla="*/ 4893 h 237"/>
                  <a:gd name="T20" fmla="*/ 2093 w 257"/>
                  <a:gd name="T21" fmla="*/ 5241 h 237"/>
                  <a:gd name="T22" fmla="*/ 2586 w 257"/>
                  <a:gd name="T23" fmla="*/ 5523 h 237"/>
                  <a:gd name="T24" fmla="*/ 3193 w 257"/>
                  <a:gd name="T25" fmla="*/ 5747 h 237"/>
                  <a:gd name="T26" fmla="*/ 3850 w 257"/>
                  <a:gd name="T27" fmla="*/ 5893 h 237"/>
                  <a:gd name="T28" fmla="*/ 4586 w 257"/>
                  <a:gd name="T29" fmla="*/ 5973 h 237"/>
                  <a:gd name="T30" fmla="*/ 5361 w 257"/>
                  <a:gd name="T31" fmla="*/ 5949 h 237"/>
                  <a:gd name="T32" fmla="*/ 6263 w 257"/>
                  <a:gd name="T33" fmla="*/ 5848 h 237"/>
                  <a:gd name="T34" fmla="*/ 5459 w 257"/>
                  <a:gd name="T35" fmla="*/ 5722 h 237"/>
                  <a:gd name="T36" fmla="*/ 4748 w 257"/>
                  <a:gd name="T37" fmla="*/ 5547 h 237"/>
                  <a:gd name="T38" fmla="*/ 4146 w 257"/>
                  <a:gd name="T39" fmla="*/ 5341 h 237"/>
                  <a:gd name="T40" fmla="*/ 3608 w 257"/>
                  <a:gd name="T41" fmla="*/ 5140 h 237"/>
                  <a:gd name="T42" fmla="*/ 3115 w 257"/>
                  <a:gd name="T43" fmla="*/ 4860 h 237"/>
                  <a:gd name="T44" fmla="*/ 2731 w 257"/>
                  <a:gd name="T45" fmla="*/ 4589 h 237"/>
                  <a:gd name="T46" fmla="*/ 2368 w 257"/>
                  <a:gd name="T47" fmla="*/ 4261 h 237"/>
                  <a:gd name="T48" fmla="*/ 2048 w 257"/>
                  <a:gd name="T49" fmla="*/ 3901 h 237"/>
                  <a:gd name="T50" fmla="*/ 1753 w 257"/>
                  <a:gd name="T51" fmla="*/ 3553 h 237"/>
                  <a:gd name="T52" fmla="*/ 1491 w 257"/>
                  <a:gd name="T53" fmla="*/ 3148 h 237"/>
                  <a:gd name="T54" fmla="*/ 1273 w 257"/>
                  <a:gd name="T55" fmla="*/ 2700 h 237"/>
                  <a:gd name="T56" fmla="*/ 1051 w 257"/>
                  <a:gd name="T57" fmla="*/ 2214 h 237"/>
                  <a:gd name="T58" fmla="*/ 800 w 257"/>
                  <a:gd name="T59" fmla="*/ 1741 h 237"/>
                  <a:gd name="T60" fmla="*/ 558 w 257"/>
                  <a:gd name="T61" fmla="*/ 1181 h 237"/>
                  <a:gd name="T62" fmla="*/ 295 w 257"/>
                  <a:gd name="T63" fmla="*/ 607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3" y="2151"/>
                <a:ext cx="277" cy="249"/>
              </a:xfrm>
              <a:custGeom>
                <a:avLst/>
                <a:gdLst>
                  <a:gd name="T0" fmla="*/ 1917 w 124"/>
                  <a:gd name="T1" fmla="*/ 0 h 110"/>
                  <a:gd name="T2" fmla="*/ 3089 w 124"/>
                  <a:gd name="T3" fmla="*/ 2830 h 110"/>
                  <a:gd name="T4" fmla="*/ 2989 w 124"/>
                  <a:gd name="T5" fmla="*/ 2807 h 110"/>
                  <a:gd name="T6" fmla="*/ 2665 w 124"/>
                  <a:gd name="T7" fmla="*/ 2762 h 110"/>
                  <a:gd name="T8" fmla="*/ 2220 w 124"/>
                  <a:gd name="T9" fmla="*/ 2655 h 110"/>
                  <a:gd name="T10" fmla="*/ 1698 w 124"/>
                  <a:gd name="T11" fmla="*/ 2599 h 110"/>
                  <a:gd name="T12" fmla="*/ 1128 w 124"/>
                  <a:gd name="T13" fmla="*/ 2551 h 110"/>
                  <a:gd name="T14" fmla="*/ 623 w 124"/>
                  <a:gd name="T15" fmla="*/ 2578 h 110"/>
                  <a:gd name="T16" fmla="*/ 226 w 124"/>
                  <a:gd name="T17" fmla="*/ 2680 h 110"/>
                  <a:gd name="T18" fmla="*/ 0 w 124"/>
                  <a:gd name="T19" fmla="*/ 2891 h 110"/>
                  <a:gd name="T20" fmla="*/ 101 w 124"/>
                  <a:gd name="T21" fmla="*/ 2578 h 110"/>
                  <a:gd name="T22" fmla="*/ 199 w 124"/>
                  <a:gd name="T23" fmla="*/ 2332 h 110"/>
                  <a:gd name="T24" fmla="*/ 400 w 124"/>
                  <a:gd name="T25" fmla="*/ 2157 h 110"/>
                  <a:gd name="T26" fmla="*/ 623 w 124"/>
                  <a:gd name="T27" fmla="*/ 1994 h 110"/>
                  <a:gd name="T28" fmla="*/ 894 w 124"/>
                  <a:gd name="T29" fmla="*/ 1890 h 110"/>
                  <a:gd name="T30" fmla="*/ 1173 w 124"/>
                  <a:gd name="T31" fmla="*/ 1865 h 110"/>
                  <a:gd name="T32" fmla="*/ 1472 w 124"/>
                  <a:gd name="T33" fmla="*/ 1865 h 110"/>
                  <a:gd name="T34" fmla="*/ 1796 w 124"/>
                  <a:gd name="T35" fmla="*/ 1947 h 110"/>
                  <a:gd name="T36" fmla="*/ 1816 w 124"/>
                  <a:gd name="T37" fmla="*/ 1865 h 110"/>
                  <a:gd name="T38" fmla="*/ 1736 w 124"/>
                  <a:gd name="T39" fmla="*/ 1471 h 110"/>
                  <a:gd name="T40" fmla="*/ 1671 w 124"/>
                  <a:gd name="T41" fmla="*/ 998 h 110"/>
                  <a:gd name="T42" fmla="*/ 1617 w 124"/>
                  <a:gd name="T43" fmla="*/ 790 h 110"/>
                  <a:gd name="T44" fmla="*/ 1573 w 124"/>
                  <a:gd name="T45" fmla="*/ 790 h 110"/>
                  <a:gd name="T46" fmla="*/ 1517 w 124"/>
                  <a:gd name="T47" fmla="*/ 763 h 110"/>
                  <a:gd name="T48" fmla="*/ 1472 w 124"/>
                  <a:gd name="T49" fmla="*/ 686 h 110"/>
                  <a:gd name="T50" fmla="*/ 1416 w 124"/>
                  <a:gd name="T51" fmla="*/ 604 h 110"/>
                  <a:gd name="T52" fmla="*/ 1416 w 124"/>
                  <a:gd name="T53" fmla="*/ 498 h 110"/>
                  <a:gd name="T54" fmla="*/ 1472 w 124"/>
                  <a:gd name="T55" fmla="*/ 369 h 110"/>
                  <a:gd name="T56" fmla="*/ 1637 w 124"/>
                  <a:gd name="T57" fmla="*/ 211 h 110"/>
                  <a:gd name="T58" fmla="*/ 1917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4" y="961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26 w 109"/>
                  <a:gd name="T3" fmla="*/ 20 h 156"/>
                  <a:gd name="T4" fmla="*/ 454 w 109"/>
                  <a:gd name="T5" fmla="*/ 118 h 156"/>
                  <a:gd name="T6" fmla="*/ 944 w 109"/>
                  <a:gd name="T7" fmla="*/ 296 h 156"/>
                  <a:gd name="T8" fmla="*/ 1474 w 109"/>
                  <a:gd name="T9" fmla="*/ 583 h 156"/>
                  <a:gd name="T10" fmla="*/ 1985 w 109"/>
                  <a:gd name="T11" fmla="*/ 1079 h 156"/>
                  <a:gd name="T12" fmla="*/ 2454 w 109"/>
                  <a:gd name="T13" fmla="*/ 1737 h 156"/>
                  <a:gd name="T14" fmla="*/ 2738 w 109"/>
                  <a:gd name="T15" fmla="*/ 2643 h 156"/>
                  <a:gd name="T16" fmla="*/ 2783 w 109"/>
                  <a:gd name="T17" fmla="*/ 3819 h 156"/>
                  <a:gd name="T18" fmla="*/ 2677 w 109"/>
                  <a:gd name="T19" fmla="*/ 3819 h 156"/>
                  <a:gd name="T20" fmla="*/ 2531 w 109"/>
                  <a:gd name="T21" fmla="*/ 3819 h 156"/>
                  <a:gd name="T22" fmla="*/ 2374 w 109"/>
                  <a:gd name="T23" fmla="*/ 3819 h 156"/>
                  <a:gd name="T24" fmla="*/ 2227 w 109"/>
                  <a:gd name="T25" fmla="*/ 3775 h 156"/>
                  <a:gd name="T26" fmla="*/ 2066 w 109"/>
                  <a:gd name="T27" fmla="*/ 3741 h 156"/>
                  <a:gd name="T28" fmla="*/ 1884 w 109"/>
                  <a:gd name="T29" fmla="*/ 3677 h 156"/>
                  <a:gd name="T30" fmla="*/ 1681 w 109"/>
                  <a:gd name="T31" fmla="*/ 3552 h 156"/>
                  <a:gd name="T32" fmla="*/ 1474 w 109"/>
                  <a:gd name="T33" fmla="*/ 3399 h 156"/>
                  <a:gd name="T34" fmla="*/ 1349 w 109"/>
                  <a:gd name="T35" fmla="*/ 3083 h 156"/>
                  <a:gd name="T36" fmla="*/ 1349 w 109"/>
                  <a:gd name="T37" fmla="*/ 2716 h 156"/>
                  <a:gd name="T38" fmla="*/ 1430 w 109"/>
                  <a:gd name="T39" fmla="*/ 2356 h 156"/>
                  <a:gd name="T40" fmla="*/ 1510 w 109"/>
                  <a:gd name="T41" fmla="*/ 1960 h 156"/>
                  <a:gd name="T42" fmla="*/ 1430 w 109"/>
                  <a:gd name="T43" fmla="*/ 1519 h 156"/>
                  <a:gd name="T44" fmla="*/ 1227 w 109"/>
                  <a:gd name="T45" fmla="*/ 1059 h 156"/>
                  <a:gd name="T46" fmla="*/ 793 w 109"/>
                  <a:gd name="T47" fmla="*/ 558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33" y="2198"/>
                <a:ext cx="103" cy="209"/>
              </a:xfrm>
              <a:custGeom>
                <a:avLst/>
                <a:gdLst>
                  <a:gd name="T0" fmla="*/ 777 w 46"/>
                  <a:gd name="T1" fmla="*/ 0 h 94"/>
                  <a:gd name="T2" fmla="*/ 506 w 46"/>
                  <a:gd name="T3" fmla="*/ 925 h 94"/>
                  <a:gd name="T4" fmla="*/ 381 w 46"/>
                  <a:gd name="T5" fmla="*/ 1519 h 94"/>
                  <a:gd name="T6" fmla="*/ 280 w 46"/>
                  <a:gd name="T7" fmla="*/ 1932 h 94"/>
                  <a:gd name="T8" fmla="*/ 0 w 46"/>
                  <a:gd name="T9" fmla="*/ 2299 h 94"/>
                  <a:gd name="T10" fmla="*/ 300 w 46"/>
                  <a:gd name="T11" fmla="*/ 2154 h 94"/>
                  <a:gd name="T12" fmla="*/ 582 w 46"/>
                  <a:gd name="T13" fmla="*/ 1957 h 94"/>
                  <a:gd name="T14" fmla="*/ 808 w 46"/>
                  <a:gd name="T15" fmla="*/ 1681 h 94"/>
                  <a:gd name="T16" fmla="*/ 1012 w 46"/>
                  <a:gd name="T17" fmla="*/ 1394 h 94"/>
                  <a:gd name="T18" fmla="*/ 1133 w 46"/>
                  <a:gd name="T19" fmla="*/ 1078 h 94"/>
                  <a:gd name="T20" fmla="*/ 1158 w 46"/>
                  <a:gd name="T21" fmla="*/ 736 h 94"/>
                  <a:gd name="T22" fmla="*/ 1052 w 46"/>
                  <a:gd name="T23" fmla="*/ 360 h 94"/>
                  <a:gd name="T24" fmla="*/ 77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7" y="1313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0 w 54"/>
                  <a:gd name="T3" fmla="*/ 25 h 40"/>
                  <a:gd name="T4" fmla="*/ 142 w 54"/>
                  <a:gd name="T5" fmla="*/ 81 h 40"/>
                  <a:gd name="T6" fmla="*/ 316 w 54"/>
                  <a:gd name="T7" fmla="*/ 207 h 40"/>
                  <a:gd name="T8" fmla="*/ 513 w 54"/>
                  <a:gd name="T9" fmla="*/ 308 h 40"/>
                  <a:gd name="T10" fmla="*/ 702 w 54"/>
                  <a:gd name="T11" fmla="*/ 389 h 40"/>
                  <a:gd name="T12" fmla="*/ 924 w 54"/>
                  <a:gd name="T13" fmla="*/ 437 h 40"/>
                  <a:gd name="T14" fmla="*/ 1120 w 54"/>
                  <a:gd name="T15" fmla="*/ 466 h 40"/>
                  <a:gd name="T16" fmla="*/ 1318 w 54"/>
                  <a:gd name="T17" fmla="*/ 410 h 40"/>
                  <a:gd name="T18" fmla="*/ 1293 w 54"/>
                  <a:gd name="T19" fmla="*/ 639 h 40"/>
                  <a:gd name="T20" fmla="*/ 1220 w 54"/>
                  <a:gd name="T21" fmla="*/ 846 h 40"/>
                  <a:gd name="T22" fmla="*/ 1076 w 54"/>
                  <a:gd name="T23" fmla="*/ 983 h 40"/>
                  <a:gd name="T24" fmla="*/ 898 w 54"/>
                  <a:gd name="T25" fmla="*/ 1028 h 40"/>
                  <a:gd name="T26" fmla="*/ 682 w 54"/>
                  <a:gd name="T27" fmla="*/ 1004 h 40"/>
                  <a:gd name="T28" fmla="*/ 460 w 54"/>
                  <a:gd name="T29" fmla="*/ 821 h 40"/>
                  <a:gd name="T30" fmla="*/ 242 w 54"/>
                  <a:gd name="T31" fmla="*/ 511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1" y="2337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42 w 149"/>
                  <a:gd name="T3" fmla="*/ 453 h 704"/>
                  <a:gd name="T4" fmla="*/ 383 w 149"/>
                  <a:gd name="T5" fmla="*/ 1027 h 704"/>
                  <a:gd name="T6" fmla="*/ 671 w 149"/>
                  <a:gd name="T7" fmla="*/ 1755 h 704"/>
                  <a:gd name="T8" fmla="*/ 990 w 149"/>
                  <a:gd name="T9" fmla="*/ 2702 h 704"/>
                  <a:gd name="T10" fmla="*/ 1389 w 149"/>
                  <a:gd name="T11" fmla="*/ 3875 h 704"/>
                  <a:gd name="T12" fmla="*/ 1761 w 149"/>
                  <a:gd name="T13" fmla="*/ 5133 h 704"/>
                  <a:gd name="T14" fmla="*/ 2120 w 149"/>
                  <a:gd name="T15" fmla="*/ 6578 h 704"/>
                  <a:gd name="T16" fmla="*/ 2399 w 149"/>
                  <a:gd name="T17" fmla="*/ 8254 h 704"/>
                  <a:gd name="T18" fmla="*/ 2693 w 149"/>
                  <a:gd name="T19" fmla="*/ 10035 h 704"/>
                  <a:gd name="T20" fmla="*/ 2888 w 149"/>
                  <a:gd name="T21" fmla="*/ 12088 h 704"/>
                  <a:gd name="T22" fmla="*/ 2988 w 149"/>
                  <a:gd name="T23" fmla="*/ 14337 h 704"/>
                  <a:gd name="T24" fmla="*/ 3032 w 149"/>
                  <a:gd name="T25" fmla="*/ 16688 h 704"/>
                  <a:gd name="T26" fmla="*/ 2888 w 149"/>
                  <a:gd name="T27" fmla="*/ 19315 h 704"/>
                  <a:gd name="T28" fmla="*/ 2620 w 149"/>
                  <a:gd name="T29" fmla="*/ 22096 h 704"/>
                  <a:gd name="T30" fmla="*/ 2217 w 149"/>
                  <a:gd name="T31" fmla="*/ 25021 h 704"/>
                  <a:gd name="T32" fmla="*/ 1608 w 149"/>
                  <a:gd name="T33" fmla="*/ 28244 h 704"/>
                  <a:gd name="T34" fmla="*/ 932 w 149"/>
                  <a:gd name="T35" fmla="*/ 31897 h 704"/>
                  <a:gd name="T36" fmla="*/ 509 w 149"/>
                  <a:gd name="T37" fmla="*/ 35278 h 704"/>
                  <a:gd name="T38" fmla="*/ 241 w 149"/>
                  <a:gd name="T39" fmla="*/ 38399 h 704"/>
                  <a:gd name="T40" fmla="*/ 142 w 149"/>
                  <a:gd name="T41" fmla="*/ 41402 h 704"/>
                  <a:gd name="T42" fmla="*/ 142 w 149"/>
                  <a:gd name="T43" fmla="*/ 44257 h 704"/>
                  <a:gd name="T44" fmla="*/ 197 w 149"/>
                  <a:gd name="T45" fmla="*/ 46910 h 704"/>
                  <a:gd name="T46" fmla="*/ 295 w 149"/>
                  <a:gd name="T47" fmla="*/ 49238 h 704"/>
                  <a:gd name="T48" fmla="*/ 339 w 149"/>
                  <a:gd name="T49" fmla="*/ 51513 h 704"/>
                  <a:gd name="T50" fmla="*/ 990 w 149"/>
                  <a:gd name="T51" fmla="*/ 50340 h 704"/>
                  <a:gd name="T52" fmla="*/ 932 w 149"/>
                  <a:gd name="T53" fmla="*/ 49758 h 704"/>
                  <a:gd name="T54" fmla="*/ 868 w 149"/>
                  <a:gd name="T55" fmla="*/ 48082 h 704"/>
                  <a:gd name="T56" fmla="*/ 795 w 149"/>
                  <a:gd name="T57" fmla="*/ 45506 h 704"/>
                  <a:gd name="T58" fmla="*/ 848 w 149"/>
                  <a:gd name="T59" fmla="*/ 42078 h 704"/>
                  <a:gd name="T60" fmla="*/ 990 w 149"/>
                  <a:gd name="T61" fmla="*/ 37980 h 704"/>
                  <a:gd name="T62" fmla="*/ 1389 w 149"/>
                  <a:gd name="T63" fmla="*/ 33301 h 704"/>
                  <a:gd name="T64" fmla="*/ 2064 w 149"/>
                  <a:gd name="T65" fmla="*/ 28244 h 704"/>
                  <a:gd name="T66" fmla="*/ 3105 w 149"/>
                  <a:gd name="T67" fmla="*/ 22892 h 704"/>
                  <a:gd name="T68" fmla="*/ 3444 w 149"/>
                  <a:gd name="T69" fmla="*/ 20417 h 704"/>
                  <a:gd name="T70" fmla="*/ 3586 w 149"/>
                  <a:gd name="T71" fmla="*/ 17186 h 704"/>
                  <a:gd name="T72" fmla="*/ 3468 w 149"/>
                  <a:gd name="T73" fmla="*/ 13457 h 704"/>
                  <a:gd name="T74" fmla="*/ 3149 w 149"/>
                  <a:gd name="T75" fmla="*/ 9804 h 704"/>
                  <a:gd name="T76" fmla="*/ 2620 w 149"/>
                  <a:gd name="T77" fmla="*/ 6227 h 704"/>
                  <a:gd name="T78" fmla="*/ 1942 w 149"/>
                  <a:gd name="T79" fmla="*/ 3226 h 704"/>
                  <a:gd name="T80" fmla="*/ 1054 w 149"/>
                  <a:gd name="T81" fmla="*/ 1027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3808 w 128"/>
                <a:gd name="T1" fmla="*/ 0 h 217"/>
                <a:gd name="T2" fmla="*/ 4260 w 128"/>
                <a:gd name="T3" fmla="*/ 724 h 217"/>
                <a:gd name="T4" fmla="*/ 4661 w 128"/>
                <a:gd name="T5" fmla="*/ 2165 h 217"/>
                <a:gd name="T6" fmla="*/ 4979 w 128"/>
                <a:gd name="T7" fmla="*/ 4017 h 217"/>
                <a:gd name="T8" fmla="*/ 5191 w 128"/>
                <a:gd name="T9" fmla="*/ 6236 h 217"/>
                <a:gd name="T10" fmla="*/ 5145 w 128"/>
                <a:gd name="T11" fmla="*/ 8883 h 217"/>
                <a:gd name="T12" fmla="*/ 4706 w 128"/>
                <a:gd name="T13" fmla="*/ 11610 h 217"/>
                <a:gd name="T14" fmla="*/ 3808 w 128"/>
                <a:gd name="T15" fmla="*/ 14472 h 217"/>
                <a:gd name="T16" fmla="*/ 2425 w 128"/>
                <a:gd name="T17" fmla="*/ 17361 h 217"/>
                <a:gd name="T18" fmla="*/ 1994 w 128"/>
                <a:gd name="T19" fmla="*/ 17038 h 217"/>
                <a:gd name="T20" fmla="*/ 1542 w 128"/>
                <a:gd name="T21" fmla="*/ 16799 h 217"/>
                <a:gd name="T22" fmla="*/ 1062 w 128"/>
                <a:gd name="T23" fmla="*/ 16395 h 217"/>
                <a:gd name="T24" fmla="*/ 643 w 128"/>
                <a:gd name="T25" fmla="*/ 16072 h 217"/>
                <a:gd name="T26" fmla="*/ 318 w 128"/>
                <a:gd name="T27" fmla="*/ 15681 h 217"/>
                <a:gd name="T28" fmla="*/ 83 w 128"/>
                <a:gd name="T29" fmla="*/ 15196 h 217"/>
                <a:gd name="T30" fmla="*/ 0 w 128"/>
                <a:gd name="T31" fmla="*/ 14634 h 217"/>
                <a:gd name="T32" fmla="*/ 50 w 128"/>
                <a:gd name="T33" fmla="*/ 14230 h 217"/>
                <a:gd name="T34" fmla="*/ 527 w 128"/>
                <a:gd name="T35" fmla="*/ 13668 h 217"/>
                <a:gd name="T36" fmla="*/ 1171 w 128"/>
                <a:gd name="T37" fmla="*/ 12899 h 217"/>
                <a:gd name="T38" fmla="*/ 1865 w 128"/>
                <a:gd name="T39" fmla="*/ 12014 h 217"/>
                <a:gd name="T40" fmla="*/ 2554 w 128"/>
                <a:gd name="T41" fmla="*/ 10725 h 217"/>
                <a:gd name="T42" fmla="*/ 3197 w 128"/>
                <a:gd name="T43" fmla="*/ 8963 h 217"/>
                <a:gd name="T44" fmla="*/ 3694 w 128"/>
                <a:gd name="T45" fmla="*/ 6637 h 217"/>
                <a:gd name="T46" fmla="*/ 3934 w 128"/>
                <a:gd name="T47" fmla="*/ 3694 h 217"/>
                <a:gd name="T48" fmla="*/ 3808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6290 w 117"/>
                <a:gd name="T1" fmla="*/ 0 h 132"/>
                <a:gd name="T2" fmla="*/ 0 w 117"/>
                <a:gd name="T3" fmla="*/ 3817 h 132"/>
                <a:gd name="T4" fmla="*/ 248 w 117"/>
                <a:gd name="T5" fmla="*/ 3955 h 132"/>
                <a:gd name="T6" fmla="*/ 1162 w 117"/>
                <a:gd name="T7" fmla="*/ 4436 h 132"/>
                <a:gd name="T8" fmla="*/ 2436 w 117"/>
                <a:gd name="T9" fmla="*/ 5512 h 132"/>
                <a:gd name="T10" fmla="*/ 3855 w 117"/>
                <a:gd name="T11" fmla="*/ 7167 h 132"/>
                <a:gd name="T12" fmla="*/ 5540 w 117"/>
                <a:gd name="T13" fmla="*/ 9466 h 132"/>
                <a:gd name="T14" fmla="*/ 7041 w 117"/>
                <a:gd name="T15" fmla="*/ 12208 h 132"/>
                <a:gd name="T16" fmla="*/ 8560 w 117"/>
                <a:gd name="T17" fmla="*/ 15716 h 132"/>
                <a:gd name="T18" fmla="*/ 9721 w 117"/>
                <a:gd name="T19" fmla="*/ 20152 h 132"/>
                <a:gd name="T20" fmla="*/ 9803 w 117"/>
                <a:gd name="T21" fmla="*/ 18324 h 132"/>
                <a:gd name="T22" fmla="*/ 9640 w 117"/>
                <a:gd name="T23" fmla="*/ 16335 h 132"/>
                <a:gd name="T24" fmla="*/ 9053 w 117"/>
                <a:gd name="T25" fmla="*/ 13727 h 132"/>
                <a:gd name="T26" fmla="*/ 8311 w 117"/>
                <a:gd name="T27" fmla="*/ 11294 h 132"/>
                <a:gd name="T28" fmla="*/ 7452 w 117"/>
                <a:gd name="T29" fmla="*/ 8858 h 132"/>
                <a:gd name="T30" fmla="*/ 6535 w 117"/>
                <a:gd name="T31" fmla="*/ 6858 h 132"/>
                <a:gd name="T32" fmla="*/ 5622 w 117"/>
                <a:gd name="T33" fmla="*/ 5512 h 132"/>
                <a:gd name="T34" fmla="*/ 4844 w 117"/>
                <a:gd name="T35" fmla="*/ 4868 h 132"/>
                <a:gd name="T36" fmla="*/ 5785 w 117"/>
                <a:gd name="T37" fmla="*/ 4436 h 132"/>
                <a:gd name="T38" fmla="*/ 6620 w 117"/>
                <a:gd name="T39" fmla="*/ 4250 h 132"/>
                <a:gd name="T40" fmla="*/ 7452 w 117"/>
                <a:gd name="T41" fmla="*/ 3955 h 132"/>
                <a:gd name="T42" fmla="*/ 8230 w 117"/>
                <a:gd name="T43" fmla="*/ 3817 h 132"/>
                <a:gd name="T44" fmla="*/ 8808 w 117"/>
                <a:gd name="T45" fmla="*/ 3645 h 132"/>
                <a:gd name="T46" fmla="*/ 9137 w 117"/>
                <a:gd name="T47" fmla="*/ 3350 h 132"/>
                <a:gd name="T48" fmla="*/ 9476 w 117"/>
                <a:gd name="T49" fmla="*/ 3213 h 132"/>
                <a:gd name="T50" fmla="*/ 9558 w 117"/>
                <a:gd name="T51" fmla="*/ 3213 h 132"/>
                <a:gd name="T52" fmla="*/ 6290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349 w 29"/>
                <a:gd name="T1" fmla="*/ 0 h 77"/>
                <a:gd name="T2" fmla="*/ 1863 w 29"/>
                <a:gd name="T3" fmla="*/ 0 h 77"/>
                <a:gd name="T4" fmla="*/ 1296 w 29"/>
                <a:gd name="T5" fmla="*/ 633 h 77"/>
                <a:gd name="T6" fmla="*/ 729 w 29"/>
                <a:gd name="T7" fmla="*/ 1445 h 77"/>
                <a:gd name="T8" fmla="*/ 324 w 29"/>
                <a:gd name="T9" fmla="*/ 3064 h 77"/>
                <a:gd name="T10" fmla="*/ 81 w 29"/>
                <a:gd name="T11" fmla="*/ 4825 h 77"/>
                <a:gd name="T12" fmla="*/ 0 w 29"/>
                <a:gd name="T13" fmla="*/ 7078 h 77"/>
                <a:gd name="T14" fmla="*/ 243 w 29"/>
                <a:gd name="T15" fmla="*/ 9650 h 77"/>
                <a:gd name="T16" fmla="*/ 891 w 29"/>
                <a:gd name="T17" fmla="*/ 12344 h 77"/>
                <a:gd name="T18" fmla="*/ 1215 w 29"/>
                <a:gd name="T19" fmla="*/ 8522 h 77"/>
                <a:gd name="T20" fmla="*/ 1539 w 29"/>
                <a:gd name="T21" fmla="*/ 5950 h 77"/>
                <a:gd name="T22" fmla="*/ 1863 w 29"/>
                <a:gd name="T23" fmla="*/ 3519 h 77"/>
                <a:gd name="T24" fmla="*/ 2349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0" y="118"/>
              <a:ext cx="350" cy="608"/>
              <a:chOff x="1735" y="866"/>
              <a:chExt cx="127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6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3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6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7" y="3307"/>
              <a:ext cx="500" cy="496"/>
              <a:chOff x="1727" y="872"/>
              <a:chExt cx="129" cy="155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2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9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2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2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4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988 h 237"/>
                <a:gd name="T4" fmla="*/ 148 w 257"/>
                <a:gd name="T5" fmla="*/ 1959 h 237"/>
                <a:gd name="T6" fmla="*/ 294 w 257"/>
                <a:gd name="T7" fmla="*/ 2942 h 237"/>
                <a:gd name="T8" fmla="*/ 541 w 257"/>
                <a:gd name="T9" fmla="*/ 3838 h 237"/>
                <a:gd name="T10" fmla="*/ 893 w 257"/>
                <a:gd name="T11" fmla="*/ 4671 h 237"/>
                <a:gd name="T12" fmla="*/ 1341 w 257"/>
                <a:gd name="T13" fmla="*/ 5527 h 237"/>
                <a:gd name="T14" fmla="*/ 1881 w 257"/>
                <a:gd name="T15" fmla="*/ 6310 h 237"/>
                <a:gd name="T16" fmla="*/ 2515 w 257"/>
                <a:gd name="T17" fmla="*/ 6968 h 237"/>
                <a:gd name="T18" fmla="*/ 3315 w 257"/>
                <a:gd name="T19" fmla="*/ 7601 h 237"/>
                <a:gd name="T20" fmla="*/ 4240 w 257"/>
                <a:gd name="T21" fmla="*/ 8144 h 237"/>
                <a:gd name="T22" fmla="*/ 5231 w 257"/>
                <a:gd name="T23" fmla="*/ 8582 h 237"/>
                <a:gd name="T24" fmla="*/ 6452 w 257"/>
                <a:gd name="T25" fmla="*/ 8928 h 237"/>
                <a:gd name="T26" fmla="*/ 7793 w 257"/>
                <a:gd name="T27" fmla="*/ 9165 h 237"/>
                <a:gd name="T28" fmla="*/ 9269 w 257"/>
                <a:gd name="T29" fmla="*/ 9290 h 237"/>
                <a:gd name="T30" fmla="*/ 10848 w 257"/>
                <a:gd name="T31" fmla="*/ 9240 h 237"/>
                <a:gd name="T32" fmla="*/ 12674 w 257"/>
                <a:gd name="T33" fmla="*/ 9085 h 237"/>
                <a:gd name="T34" fmla="*/ 11052 w 257"/>
                <a:gd name="T35" fmla="*/ 8895 h 237"/>
                <a:gd name="T36" fmla="*/ 9619 w 257"/>
                <a:gd name="T37" fmla="*/ 8615 h 237"/>
                <a:gd name="T38" fmla="*/ 8371 w 257"/>
                <a:gd name="T39" fmla="*/ 8302 h 237"/>
                <a:gd name="T40" fmla="*/ 7295 w 257"/>
                <a:gd name="T41" fmla="*/ 7989 h 237"/>
                <a:gd name="T42" fmla="*/ 6307 w 257"/>
                <a:gd name="T43" fmla="*/ 7569 h 237"/>
                <a:gd name="T44" fmla="*/ 5525 w 257"/>
                <a:gd name="T45" fmla="*/ 7124 h 237"/>
                <a:gd name="T46" fmla="*/ 4783 w 257"/>
                <a:gd name="T47" fmla="*/ 6623 h 237"/>
                <a:gd name="T48" fmla="*/ 4150 w 257"/>
                <a:gd name="T49" fmla="*/ 6080 h 237"/>
                <a:gd name="T50" fmla="*/ 3553 w 257"/>
                <a:gd name="T51" fmla="*/ 5527 h 237"/>
                <a:gd name="T52" fmla="*/ 3013 w 257"/>
                <a:gd name="T53" fmla="*/ 4902 h 237"/>
                <a:gd name="T54" fmla="*/ 2570 w 257"/>
                <a:gd name="T55" fmla="*/ 4201 h 237"/>
                <a:gd name="T56" fmla="*/ 2120 w 257"/>
                <a:gd name="T57" fmla="*/ 3443 h 237"/>
                <a:gd name="T58" fmla="*/ 1622 w 257"/>
                <a:gd name="T59" fmla="*/ 2710 h 237"/>
                <a:gd name="T60" fmla="*/ 1137 w 257"/>
                <a:gd name="T61" fmla="*/ 1847 h 237"/>
                <a:gd name="T62" fmla="*/ 596 w 257"/>
                <a:gd name="T63" fmla="*/ 93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3867 w 124"/>
                <a:gd name="T1" fmla="*/ 0 h 110"/>
                <a:gd name="T2" fmla="*/ 6219 w 124"/>
                <a:gd name="T3" fmla="*/ 4408 h 110"/>
                <a:gd name="T4" fmla="*/ 6012 w 124"/>
                <a:gd name="T5" fmla="*/ 4357 h 110"/>
                <a:gd name="T6" fmla="*/ 5368 w 124"/>
                <a:gd name="T7" fmla="*/ 4279 h 110"/>
                <a:gd name="T8" fmla="*/ 4468 w 124"/>
                <a:gd name="T9" fmla="*/ 4114 h 110"/>
                <a:gd name="T10" fmla="*/ 3414 w 124"/>
                <a:gd name="T11" fmla="*/ 4036 h 110"/>
                <a:gd name="T12" fmla="*/ 2259 w 124"/>
                <a:gd name="T13" fmla="*/ 3953 h 110"/>
                <a:gd name="T14" fmla="*/ 1261 w 124"/>
                <a:gd name="T15" fmla="*/ 4006 h 110"/>
                <a:gd name="T16" fmla="*/ 452 w 124"/>
                <a:gd name="T17" fmla="*/ 4165 h 110"/>
                <a:gd name="T18" fmla="*/ 0 w 124"/>
                <a:gd name="T19" fmla="*/ 4491 h 110"/>
                <a:gd name="T20" fmla="*/ 205 w 124"/>
                <a:gd name="T21" fmla="*/ 4006 h 110"/>
                <a:gd name="T22" fmla="*/ 397 w 124"/>
                <a:gd name="T23" fmla="*/ 3634 h 110"/>
                <a:gd name="T24" fmla="*/ 806 w 124"/>
                <a:gd name="T25" fmla="*/ 3341 h 110"/>
                <a:gd name="T26" fmla="*/ 1261 w 124"/>
                <a:gd name="T27" fmla="*/ 3098 h 110"/>
                <a:gd name="T28" fmla="*/ 1807 w 124"/>
                <a:gd name="T29" fmla="*/ 2939 h 110"/>
                <a:gd name="T30" fmla="*/ 2358 w 124"/>
                <a:gd name="T31" fmla="*/ 2886 h 110"/>
                <a:gd name="T32" fmla="*/ 2959 w 124"/>
                <a:gd name="T33" fmla="*/ 2886 h 110"/>
                <a:gd name="T34" fmla="*/ 3619 w 124"/>
                <a:gd name="T35" fmla="*/ 3020 h 110"/>
                <a:gd name="T36" fmla="*/ 3654 w 124"/>
                <a:gd name="T37" fmla="*/ 2886 h 110"/>
                <a:gd name="T38" fmla="*/ 3505 w 124"/>
                <a:gd name="T39" fmla="*/ 2292 h 110"/>
                <a:gd name="T40" fmla="*/ 3356 w 124"/>
                <a:gd name="T41" fmla="*/ 1552 h 110"/>
                <a:gd name="T42" fmla="*/ 3257 w 124"/>
                <a:gd name="T43" fmla="*/ 1226 h 110"/>
                <a:gd name="T44" fmla="*/ 3167 w 124"/>
                <a:gd name="T45" fmla="*/ 1226 h 110"/>
                <a:gd name="T46" fmla="*/ 3053 w 124"/>
                <a:gd name="T47" fmla="*/ 1175 h 110"/>
                <a:gd name="T48" fmla="*/ 2959 w 124"/>
                <a:gd name="T49" fmla="*/ 1067 h 110"/>
                <a:gd name="T50" fmla="*/ 2869 w 124"/>
                <a:gd name="T51" fmla="*/ 940 h 110"/>
                <a:gd name="T52" fmla="*/ 2869 w 124"/>
                <a:gd name="T53" fmla="*/ 773 h 110"/>
                <a:gd name="T54" fmla="*/ 2959 w 124"/>
                <a:gd name="T55" fmla="*/ 561 h 110"/>
                <a:gd name="T56" fmla="*/ 3313 w 124"/>
                <a:gd name="T57" fmla="*/ 326 h 110"/>
                <a:gd name="T58" fmla="*/ 3867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1588 w 46"/>
                <a:gd name="T1" fmla="*/ 0 h 94"/>
                <a:gd name="T2" fmla="*/ 1016 w 46"/>
                <a:gd name="T3" fmla="*/ 1433 h 94"/>
                <a:gd name="T4" fmla="*/ 765 w 46"/>
                <a:gd name="T5" fmla="*/ 2347 h 94"/>
                <a:gd name="T6" fmla="*/ 559 w 46"/>
                <a:gd name="T7" fmla="*/ 2987 h 94"/>
                <a:gd name="T8" fmla="*/ 0 w 46"/>
                <a:gd name="T9" fmla="*/ 3552 h 94"/>
                <a:gd name="T10" fmla="*/ 615 w 46"/>
                <a:gd name="T11" fmla="*/ 3319 h 94"/>
                <a:gd name="T12" fmla="*/ 1187 w 46"/>
                <a:gd name="T13" fmla="*/ 3017 h 94"/>
                <a:gd name="T14" fmla="*/ 1644 w 46"/>
                <a:gd name="T15" fmla="*/ 2605 h 94"/>
                <a:gd name="T16" fmla="*/ 2046 w 46"/>
                <a:gd name="T17" fmla="*/ 2152 h 94"/>
                <a:gd name="T18" fmla="*/ 2294 w 46"/>
                <a:gd name="T19" fmla="*/ 1658 h 94"/>
                <a:gd name="T20" fmla="*/ 2353 w 46"/>
                <a:gd name="T21" fmla="*/ 1125 h 94"/>
                <a:gd name="T22" fmla="*/ 2139 w 46"/>
                <a:gd name="T23" fmla="*/ 565 h 94"/>
                <a:gd name="T24" fmla="*/ 1588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293 w 149"/>
                <a:gd name="T3" fmla="*/ 693 h 704"/>
                <a:gd name="T4" fmla="*/ 773 w 149"/>
                <a:gd name="T5" fmla="*/ 1601 h 704"/>
                <a:gd name="T6" fmla="*/ 1356 w 149"/>
                <a:gd name="T7" fmla="*/ 2721 h 704"/>
                <a:gd name="T8" fmla="*/ 1983 w 149"/>
                <a:gd name="T9" fmla="*/ 4214 h 704"/>
                <a:gd name="T10" fmla="*/ 2812 w 149"/>
                <a:gd name="T11" fmla="*/ 6031 h 704"/>
                <a:gd name="T12" fmla="*/ 3542 w 149"/>
                <a:gd name="T13" fmla="*/ 7985 h 704"/>
                <a:gd name="T14" fmla="*/ 4257 w 149"/>
                <a:gd name="T15" fmla="*/ 10259 h 704"/>
                <a:gd name="T16" fmla="*/ 4843 w 149"/>
                <a:gd name="T17" fmla="*/ 12872 h 704"/>
                <a:gd name="T18" fmla="*/ 5412 w 149"/>
                <a:gd name="T19" fmla="*/ 15626 h 704"/>
                <a:gd name="T20" fmla="*/ 5816 w 149"/>
                <a:gd name="T21" fmla="*/ 18795 h 704"/>
                <a:gd name="T22" fmla="*/ 5998 w 149"/>
                <a:gd name="T23" fmla="*/ 22317 h 704"/>
                <a:gd name="T24" fmla="*/ 6095 w 149"/>
                <a:gd name="T25" fmla="*/ 25980 h 704"/>
                <a:gd name="T26" fmla="*/ 5816 w 149"/>
                <a:gd name="T27" fmla="*/ 30089 h 704"/>
                <a:gd name="T28" fmla="*/ 5267 w 149"/>
                <a:gd name="T29" fmla="*/ 34422 h 704"/>
                <a:gd name="T30" fmla="*/ 4460 w 149"/>
                <a:gd name="T31" fmla="*/ 38946 h 704"/>
                <a:gd name="T32" fmla="*/ 3250 w 149"/>
                <a:gd name="T33" fmla="*/ 43974 h 704"/>
                <a:gd name="T34" fmla="*/ 1891 w 149"/>
                <a:gd name="T35" fmla="*/ 49653 h 704"/>
                <a:gd name="T36" fmla="*/ 1008 w 149"/>
                <a:gd name="T37" fmla="*/ 54926 h 704"/>
                <a:gd name="T38" fmla="*/ 480 w 149"/>
                <a:gd name="T39" fmla="*/ 59803 h 704"/>
                <a:gd name="T40" fmla="*/ 293 w 149"/>
                <a:gd name="T41" fmla="*/ 64478 h 704"/>
                <a:gd name="T42" fmla="*/ 293 w 149"/>
                <a:gd name="T43" fmla="*/ 68941 h 704"/>
                <a:gd name="T44" fmla="*/ 382 w 149"/>
                <a:gd name="T45" fmla="*/ 73018 h 704"/>
                <a:gd name="T46" fmla="*/ 586 w 149"/>
                <a:gd name="T47" fmla="*/ 76678 h 704"/>
                <a:gd name="T48" fmla="*/ 680 w 149"/>
                <a:gd name="T49" fmla="*/ 80203 h 704"/>
                <a:gd name="T50" fmla="*/ 1983 w 149"/>
                <a:gd name="T51" fmla="*/ 78386 h 704"/>
                <a:gd name="T52" fmla="*/ 1891 w 149"/>
                <a:gd name="T53" fmla="*/ 77478 h 704"/>
                <a:gd name="T54" fmla="*/ 1746 w 149"/>
                <a:gd name="T55" fmla="*/ 74832 h 704"/>
                <a:gd name="T56" fmla="*/ 1593 w 149"/>
                <a:gd name="T57" fmla="*/ 70862 h 704"/>
                <a:gd name="T58" fmla="*/ 1691 w 149"/>
                <a:gd name="T59" fmla="*/ 65524 h 704"/>
                <a:gd name="T60" fmla="*/ 1983 w 149"/>
                <a:gd name="T61" fmla="*/ 59143 h 704"/>
                <a:gd name="T62" fmla="*/ 2812 w 149"/>
                <a:gd name="T63" fmla="*/ 51851 h 704"/>
                <a:gd name="T64" fmla="*/ 4167 w 149"/>
                <a:gd name="T65" fmla="*/ 43974 h 704"/>
                <a:gd name="T66" fmla="*/ 6241 w 149"/>
                <a:gd name="T67" fmla="*/ 35670 h 704"/>
                <a:gd name="T68" fmla="*/ 6916 w 149"/>
                <a:gd name="T69" fmla="*/ 31808 h 704"/>
                <a:gd name="T70" fmla="*/ 7214 w 149"/>
                <a:gd name="T71" fmla="*/ 26780 h 704"/>
                <a:gd name="T72" fmla="*/ 6971 w 149"/>
                <a:gd name="T73" fmla="*/ 20952 h 704"/>
                <a:gd name="T74" fmla="*/ 6351 w 149"/>
                <a:gd name="T75" fmla="*/ 15273 h 704"/>
                <a:gd name="T76" fmla="*/ 5267 w 149"/>
                <a:gd name="T77" fmla="*/ 9690 h 704"/>
                <a:gd name="T78" fmla="*/ 3925 w 149"/>
                <a:gd name="T79" fmla="*/ 5018 h 704"/>
                <a:gd name="T80" fmla="*/ 2129 w 149"/>
                <a:gd name="T81" fmla="*/ 1601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51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5607C-9CA3-4791-BBBF-5275EEFC5236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4788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EBD0F-3593-4AB0-B05D-A4FD4CAE568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5630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67507-A4CF-4A72-ABC2-76407A67694D}" type="slidenum">
              <a:rPr lang="ru-RU" alt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04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98 w 217"/>
                  <a:gd name="T1" fmla="*/ 910 h 210"/>
                  <a:gd name="T2" fmla="*/ 159 w 217"/>
                  <a:gd name="T3" fmla="*/ 860 h 210"/>
                  <a:gd name="T4" fmla="*/ 114 w 217"/>
                  <a:gd name="T5" fmla="*/ 785 h 210"/>
                  <a:gd name="T6" fmla="*/ 66 w 217"/>
                  <a:gd name="T7" fmla="*/ 687 h 210"/>
                  <a:gd name="T8" fmla="*/ 20 w 217"/>
                  <a:gd name="T9" fmla="*/ 584 h 210"/>
                  <a:gd name="T10" fmla="*/ 0 w 217"/>
                  <a:gd name="T11" fmla="*/ 473 h 210"/>
                  <a:gd name="T12" fmla="*/ 1 w 217"/>
                  <a:gd name="T13" fmla="*/ 354 h 210"/>
                  <a:gd name="T14" fmla="*/ 39 w 217"/>
                  <a:gd name="T15" fmla="*/ 245 h 210"/>
                  <a:gd name="T16" fmla="*/ 117 w 217"/>
                  <a:gd name="T17" fmla="*/ 154 h 210"/>
                  <a:gd name="T18" fmla="*/ 196 w 217"/>
                  <a:gd name="T19" fmla="*/ 95 h 210"/>
                  <a:gd name="T20" fmla="*/ 260 w 217"/>
                  <a:gd name="T21" fmla="*/ 52 h 210"/>
                  <a:gd name="T22" fmla="*/ 312 w 217"/>
                  <a:gd name="T23" fmla="*/ 29 h 210"/>
                  <a:gd name="T24" fmla="*/ 352 w 217"/>
                  <a:gd name="T25" fmla="*/ 20 h 210"/>
                  <a:gd name="T26" fmla="*/ 381 w 217"/>
                  <a:gd name="T27" fmla="*/ 20 h 210"/>
                  <a:gd name="T28" fmla="*/ 450 w 217"/>
                  <a:gd name="T29" fmla="*/ 0 h 210"/>
                  <a:gd name="T30" fmla="*/ 639 w 217"/>
                  <a:gd name="T31" fmla="*/ 36 h 210"/>
                  <a:gd name="T32" fmla="*/ 692 w 217"/>
                  <a:gd name="T33" fmla="*/ 52 h 210"/>
                  <a:gd name="T34" fmla="*/ 744 w 217"/>
                  <a:gd name="T35" fmla="*/ 66 h 210"/>
                  <a:gd name="T36" fmla="*/ 789 w 217"/>
                  <a:gd name="T37" fmla="*/ 81 h 210"/>
                  <a:gd name="T38" fmla="*/ 822 w 217"/>
                  <a:gd name="T39" fmla="*/ 100 h 210"/>
                  <a:gd name="T40" fmla="*/ 860 w 217"/>
                  <a:gd name="T41" fmla="*/ 117 h 210"/>
                  <a:gd name="T42" fmla="*/ 889 w 217"/>
                  <a:gd name="T43" fmla="*/ 137 h 210"/>
                  <a:gd name="T44" fmla="*/ 912 w 217"/>
                  <a:gd name="T45" fmla="*/ 164 h 210"/>
                  <a:gd name="T46" fmla="*/ 939 w 217"/>
                  <a:gd name="T47" fmla="*/ 196 h 210"/>
                  <a:gd name="T48" fmla="*/ 889 w 217"/>
                  <a:gd name="T49" fmla="*/ 175 h 210"/>
                  <a:gd name="T50" fmla="*/ 841 w 217"/>
                  <a:gd name="T51" fmla="*/ 156 h 210"/>
                  <a:gd name="T52" fmla="*/ 793 w 217"/>
                  <a:gd name="T53" fmla="*/ 144 h 210"/>
                  <a:gd name="T54" fmla="*/ 744 w 217"/>
                  <a:gd name="T55" fmla="*/ 128 h 210"/>
                  <a:gd name="T56" fmla="*/ 705 w 217"/>
                  <a:gd name="T57" fmla="*/ 117 h 210"/>
                  <a:gd name="T58" fmla="*/ 664 w 217"/>
                  <a:gd name="T59" fmla="*/ 114 h 210"/>
                  <a:gd name="T60" fmla="*/ 617 w 217"/>
                  <a:gd name="T61" fmla="*/ 107 h 210"/>
                  <a:gd name="T62" fmla="*/ 578 w 217"/>
                  <a:gd name="T63" fmla="*/ 107 h 210"/>
                  <a:gd name="T64" fmla="*/ 541 w 217"/>
                  <a:gd name="T65" fmla="*/ 107 h 210"/>
                  <a:gd name="T66" fmla="*/ 502 w 217"/>
                  <a:gd name="T67" fmla="*/ 108 h 210"/>
                  <a:gd name="T68" fmla="*/ 462 w 217"/>
                  <a:gd name="T69" fmla="*/ 117 h 210"/>
                  <a:gd name="T70" fmla="*/ 428 w 217"/>
                  <a:gd name="T71" fmla="*/ 127 h 210"/>
                  <a:gd name="T72" fmla="*/ 394 w 217"/>
                  <a:gd name="T73" fmla="*/ 144 h 210"/>
                  <a:gd name="T74" fmla="*/ 353 w 217"/>
                  <a:gd name="T75" fmla="*/ 156 h 210"/>
                  <a:gd name="T76" fmla="*/ 320 w 217"/>
                  <a:gd name="T77" fmla="*/ 177 h 210"/>
                  <a:gd name="T78" fmla="*/ 286 w 217"/>
                  <a:gd name="T79" fmla="*/ 198 h 210"/>
                  <a:gd name="T80" fmla="*/ 225 w 217"/>
                  <a:gd name="T81" fmla="*/ 264 h 210"/>
                  <a:gd name="T82" fmla="*/ 183 w 217"/>
                  <a:gd name="T83" fmla="*/ 346 h 210"/>
                  <a:gd name="T84" fmla="*/ 159 w 217"/>
                  <a:gd name="T85" fmla="*/ 447 h 210"/>
                  <a:gd name="T86" fmla="*/ 150 w 217"/>
                  <a:gd name="T87" fmla="*/ 547 h 210"/>
                  <a:gd name="T88" fmla="*/ 150 w 217"/>
                  <a:gd name="T89" fmla="*/ 657 h 210"/>
                  <a:gd name="T90" fmla="*/ 164 w 217"/>
                  <a:gd name="T91" fmla="*/ 753 h 210"/>
                  <a:gd name="T92" fmla="*/ 177 w 217"/>
                  <a:gd name="T93" fmla="*/ 841 h 210"/>
                  <a:gd name="T94" fmla="*/ 198 w 217"/>
                  <a:gd name="T95" fmla="*/ 910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468 w 182"/>
                  <a:gd name="T1" fmla="*/ 0 h 213"/>
                  <a:gd name="T2" fmla="*/ 481 w 182"/>
                  <a:gd name="T3" fmla="*/ 9 h 213"/>
                  <a:gd name="T4" fmla="*/ 508 w 182"/>
                  <a:gd name="T5" fmla="*/ 36 h 213"/>
                  <a:gd name="T6" fmla="*/ 546 w 182"/>
                  <a:gd name="T7" fmla="*/ 80 h 213"/>
                  <a:gd name="T8" fmla="*/ 589 w 182"/>
                  <a:gd name="T9" fmla="*/ 145 h 213"/>
                  <a:gd name="T10" fmla="*/ 623 w 182"/>
                  <a:gd name="T11" fmla="*/ 226 h 213"/>
                  <a:gd name="T12" fmla="*/ 645 w 182"/>
                  <a:gd name="T13" fmla="*/ 333 h 213"/>
                  <a:gd name="T14" fmla="*/ 645 w 182"/>
                  <a:gd name="T15" fmla="*/ 460 h 213"/>
                  <a:gd name="T16" fmla="*/ 618 w 182"/>
                  <a:gd name="T17" fmla="*/ 609 h 213"/>
                  <a:gd name="T18" fmla="*/ 603 w 182"/>
                  <a:gd name="T19" fmla="*/ 651 h 213"/>
                  <a:gd name="T20" fmla="*/ 584 w 182"/>
                  <a:gd name="T21" fmla="*/ 685 h 213"/>
                  <a:gd name="T22" fmla="*/ 564 w 182"/>
                  <a:gd name="T23" fmla="*/ 723 h 213"/>
                  <a:gd name="T24" fmla="*/ 537 w 182"/>
                  <a:gd name="T25" fmla="*/ 756 h 213"/>
                  <a:gd name="T26" fmla="*/ 501 w 182"/>
                  <a:gd name="T27" fmla="*/ 787 h 213"/>
                  <a:gd name="T28" fmla="*/ 471 w 182"/>
                  <a:gd name="T29" fmla="*/ 811 h 213"/>
                  <a:gd name="T30" fmla="*/ 439 w 182"/>
                  <a:gd name="T31" fmla="*/ 834 h 213"/>
                  <a:gd name="T32" fmla="*/ 394 w 182"/>
                  <a:gd name="T33" fmla="*/ 853 h 213"/>
                  <a:gd name="T34" fmla="*/ 353 w 182"/>
                  <a:gd name="T35" fmla="*/ 862 h 213"/>
                  <a:gd name="T36" fmla="*/ 311 w 182"/>
                  <a:gd name="T37" fmla="*/ 873 h 213"/>
                  <a:gd name="T38" fmla="*/ 263 w 182"/>
                  <a:gd name="T39" fmla="*/ 881 h 213"/>
                  <a:gd name="T40" fmla="*/ 212 w 182"/>
                  <a:gd name="T41" fmla="*/ 881 h 213"/>
                  <a:gd name="T42" fmla="*/ 157 w 182"/>
                  <a:gd name="T43" fmla="*/ 873 h 213"/>
                  <a:gd name="T44" fmla="*/ 108 w 182"/>
                  <a:gd name="T45" fmla="*/ 862 h 213"/>
                  <a:gd name="T46" fmla="*/ 50 w 182"/>
                  <a:gd name="T47" fmla="*/ 843 h 213"/>
                  <a:gd name="T48" fmla="*/ 0 w 182"/>
                  <a:gd name="T49" fmla="*/ 821 h 213"/>
                  <a:gd name="T50" fmla="*/ 48 w 182"/>
                  <a:gd name="T51" fmla="*/ 853 h 213"/>
                  <a:gd name="T52" fmla="*/ 95 w 182"/>
                  <a:gd name="T53" fmla="*/ 873 h 213"/>
                  <a:gd name="T54" fmla="*/ 143 w 182"/>
                  <a:gd name="T55" fmla="*/ 895 h 213"/>
                  <a:gd name="T56" fmla="*/ 184 w 182"/>
                  <a:gd name="T57" fmla="*/ 910 h 213"/>
                  <a:gd name="T58" fmla="*/ 226 w 182"/>
                  <a:gd name="T59" fmla="*/ 923 h 213"/>
                  <a:gd name="T60" fmla="*/ 272 w 182"/>
                  <a:gd name="T61" fmla="*/ 928 h 213"/>
                  <a:gd name="T62" fmla="*/ 312 w 182"/>
                  <a:gd name="T63" fmla="*/ 930 h 213"/>
                  <a:gd name="T64" fmla="*/ 354 w 182"/>
                  <a:gd name="T65" fmla="*/ 930 h 213"/>
                  <a:gd name="T66" fmla="*/ 392 w 182"/>
                  <a:gd name="T67" fmla="*/ 928 h 213"/>
                  <a:gd name="T68" fmla="*/ 429 w 182"/>
                  <a:gd name="T69" fmla="*/ 920 h 213"/>
                  <a:gd name="T70" fmla="*/ 462 w 182"/>
                  <a:gd name="T71" fmla="*/ 910 h 213"/>
                  <a:gd name="T72" fmla="*/ 497 w 182"/>
                  <a:gd name="T73" fmla="*/ 901 h 213"/>
                  <a:gd name="T74" fmla="*/ 528 w 182"/>
                  <a:gd name="T75" fmla="*/ 889 h 213"/>
                  <a:gd name="T76" fmla="*/ 557 w 182"/>
                  <a:gd name="T77" fmla="*/ 870 h 213"/>
                  <a:gd name="T78" fmla="*/ 584 w 182"/>
                  <a:gd name="T79" fmla="*/ 853 h 213"/>
                  <a:gd name="T80" fmla="*/ 609 w 182"/>
                  <a:gd name="T81" fmla="*/ 834 h 213"/>
                  <a:gd name="T82" fmla="*/ 678 w 182"/>
                  <a:gd name="T83" fmla="*/ 768 h 213"/>
                  <a:gd name="T84" fmla="*/ 726 w 182"/>
                  <a:gd name="T85" fmla="*/ 704 h 213"/>
                  <a:gd name="T86" fmla="*/ 754 w 182"/>
                  <a:gd name="T87" fmla="*/ 629 h 213"/>
                  <a:gd name="T88" fmla="*/ 769 w 182"/>
                  <a:gd name="T89" fmla="*/ 561 h 213"/>
                  <a:gd name="T90" fmla="*/ 779 w 182"/>
                  <a:gd name="T91" fmla="*/ 487 h 213"/>
                  <a:gd name="T92" fmla="*/ 779 w 182"/>
                  <a:gd name="T93" fmla="*/ 414 h 213"/>
                  <a:gd name="T94" fmla="*/ 782 w 182"/>
                  <a:gd name="T95" fmla="*/ 346 h 213"/>
                  <a:gd name="T96" fmla="*/ 741 w 182"/>
                  <a:gd name="T97" fmla="*/ 202 h 213"/>
                  <a:gd name="T98" fmla="*/ 671 w 182"/>
                  <a:gd name="T99" fmla="*/ 90 h 213"/>
                  <a:gd name="T100" fmla="*/ 646 w 182"/>
                  <a:gd name="T101" fmla="*/ 80 h 213"/>
                  <a:gd name="T102" fmla="*/ 632 w 182"/>
                  <a:gd name="T103" fmla="*/ 67 h 213"/>
                  <a:gd name="T104" fmla="*/ 609 w 182"/>
                  <a:gd name="T105" fmla="*/ 56 h 213"/>
                  <a:gd name="T106" fmla="*/ 593 w 182"/>
                  <a:gd name="T107" fmla="*/ 48 h 213"/>
                  <a:gd name="T108" fmla="*/ 567 w 182"/>
                  <a:gd name="T109" fmla="*/ 39 h 213"/>
                  <a:gd name="T110" fmla="*/ 541 w 182"/>
                  <a:gd name="T111" fmla="*/ 27 h 213"/>
                  <a:gd name="T112" fmla="*/ 510 w 182"/>
                  <a:gd name="T113" fmla="*/ 13 h 213"/>
                  <a:gd name="T114" fmla="*/ 468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26 w 128"/>
                  <a:gd name="T1" fmla="*/ 0 h 217"/>
                  <a:gd name="T2" fmla="*/ 29 w 128"/>
                  <a:gd name="T3" fmla="*/ 2 h 217"/>
                  <a:gd name="T4" fmla="*/ 32 w 128"/>
                  <a:gd name="T5" fmla="*/ 7 h 217"/>
                  <a:gd name="T6" fmla="*/ 34 w 128"/>
                  <a:gd name="T7" fmla="*/ 14 h 217"/>
                  <a:gd name="T8" fmla="*/ 36 w 128"/>
                  <a:gd name="T9" fmla="*/ 21 h 217"/>
                  <a:gd name="T10" fmla="*/ 36 w 128"/>
                  <a:gd name="T11" fmla="*/ 30 h 217"/>
                  <a:gd name="T12" fmla="*/ 32 w 128"/>
                  <a:gd name="T13" fmla="*/ 39 h 217"/>
                  <a:gd name="T14" fmla="*/ 26 w 128"/>
                  <a:gd name="T15" fmla="*/ 48 h 217"/>
                  <a:gd name="T16" fmla="*/ 17 w 128"/>
                  <a:gd name="T17" fmla="*/ 58 h 217"/>
                  <a:gd name="T18" fmla="*/ 14 w 128"/>
                  <a:gd name="T19" fmla="*/ 57 h 217"/>
                  <a:gd name="T20" fmla="*/ 11 w 128"/>
                  <a:gd name="T21" fmla="*/ 56 h 217"/>
                  <a:gd name="T22" fmla="*/ 7 w 128"/>
                  <a:gd name="T23" fmla="*/ 55 h 217"/>
                  <a:gd name="T24" fmla="*/ 5 w 128"/>
                  <a:gd name="T25" fmla="*/ 54 h 217"/>
                  <a:gd name="T26" fmla="*/ 2 w 128"/>
                  <a:gd name="T27" fmla="*/ 52 h 217"/>
                  <a:gd name="T28" fmla="*/ 1 w 128"/>
                  <a:gd name="T29" fmla="*/ 50 h 217"/>
                  <a:gd name="T30" fmla="*/ 0 w 128"/>
                  <a:gd name="T31" fmla="*/ 49 h 217"/>
                  <a:gd name="T32" fmla="*/ 1 w 128"/>
                  <a:gd name="T33" fmla="*/ 47 h 217"/>
                  <a:gd name="T34" fmla="*/ 4 w 128"/>
                  <a:gd name="T35" fmla="*/ 45 h 217"/>
                  <a:gd name="T36" fmla="*/ 8 w 128"/>
                  <a:gd name="T37" fmla="*/ 43 h 217"/>
                  <a:gd name="T38" fmla="*/ 12 w 128"/>
                  <a:gd name="T39" fmla="*/ 40 h 217"/>
                  <a:gd name="T40" fmla="*/ 17 w 128"/>
                  <a:gd name="T41" fmla="*/ 36 h 217"/>
                  <a:gd name="T42" fmla="*/ 22 w 128"/>
                  <a:gd name="T43" fmla="*/ 30 h 217"/>
                  <a:gd name="T44" fmla="*/ 25 w 128"/>
                  <a:gd name="T45" fmla="*/ 22 h 217"/>
                  <a:gd name="T46" fmla="*/ 27 w 128"/>
                  <a:gd name="T47" fmla="*/ 12 h 217"/>
                  <a:gd name="T48" fmla="*/ 26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20 w 117"/>
                  <a:gd name="T1" fmla="*/ 0 h 132"/>
                  <a:gd name="T2" fmla="*/ 0 w 117"/>
                  <a:gd name="T3" fmla="*/ 6 h 132"/>
                  <a:gd name="T4" fmla="*/ 1 w 117"/>
                  <a:gd name="T5" fmla="*/ 6 h 132"/>
                  <a:gd name="T6" fmla="*/ 4 w 117"/>
                  <a:gd name="T7" fmla="*/ 7 h 132"/>
                  <a:gd name="T8" fmla="*/ 8 w 117"/>
                  <a:gd name="T9" fmla="*/ 9 h 132"/>
                  <a:gd name="T10" fmla="*/ 12 w 117"/>
                  <a:gd name="T11" fmla="*/ 11 h 132"/>
                  <a:gd name="T12" fmla="*/ 18 w 117"/>
                  <a:gd name="T13" fmla="*/ 16 h 132"/>
                  <a:gd name="T14" fmla="*/ 23 w 117"/>
                  <a:gd name="T15" fmla="*/ 19 h 132"/>
                  <a:gd name="T16" fmla="*/ 28 w 117"/>
                  <a:gd name="T17" fmla="*/ 25 h 132"/>
                  <a:gd name="T18" fmla="*/ 32 w 117"/>
                  <a:gd name="T19" fmla="*/ 33 h 132"/>
                  <a:gd name="T20" fmla="*/ 33 w 117"/>
                  <a:gd name="T21" fmla="*/ 30 h 132"/>
                  <a:gd name="T22" fmla="*/ 32 w 117"/>
                  <a:gd name="T23" fmla="*/ 26 h 132"/>
                  <a:gd name="T24" fmla="*/ 30 w 117"/>
                  <a:gd name="T25" fmla="*/ 22 h 132"/>
                  <a:gd name="T26" fmla="*/ 28 w 117"/>
                  <a:gd name="T27" fmla="*/ 18 h 132"/>
                  <a:gd name="T28" fmla="*/ 25 w 117"/>
                  <a:gd name="T29" fmla="*/ 14 h 132"/>
                  <a:gd name="T30" fmla="*/ 22 w 117"/>
                  <a:gd name="T31" fmla="*/ 11 h 132"/>
                  <a:gd name="T32" fmla="*/ 19 w 117"/>
                  <a:gd name="T33" fmla="*/ 9 h 132"/>
                  <a:gd name="T34" fmla="*/ 17 w 117"/>
                  <a:gd name="T35" fmla="*/ 8 h 132"/>
                  <a:gd name="T36" fmla="*/ 19 w 117"/>
                  <a:gd name="T37" fmla="*/ 7 h 132"/>
                  <a:gd name="T38" fmla="*/ 22 w 117"/>
                  <a:gd name="T39" fmla="*/ 7 h 132"/>
                  <a:gd name="T40" fmla="*/ 25 w 117"/>
                  <a:gd name="T41" fmla="*/ 6 h 132"/>
                  <a:gd name="T42" fmla="*/ 28 w 117"/>
                  <a:gd name="T43" fmla="*/ 6 h 132"/>
                  <a:gd name="T44" fmla="*/ 29 w 117"/>
                  <a:gd name="T45" fmla="*/ 6 h 132"/>
                  <a:gd name="T46" fmla="*/ 30 w 117"/>
                  <a:gd name="T47" fmla="*/ 6 h 132"/>
                  <a:gd name="T48" fmla="*/ 32 w 117"/>
                  <a:gd name="T49" fmla="*/ 6 h 132"/>
                  <a:gd name="T50" fmla="*/ 32 w 117"/>
                  <a:gd name="T51" fmla="*/ 6 h 132"/>
                  <a:gd name="T52" fmla="*/ 20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>
                  <a:gd name="T0" fmla="*/ 8 w 29"/>
                  <a:gd name="T1" fmla="*/ 0 h 77"/>
                  <a:gd name="T2" fmla="*/ 7 w 29"/>
                  <a:gd name="T3" fmla="*/ 0 h 77"/>
                  <a:gd name="T4" fmla="*/ 5 w 29"/>
                  <a:gd name="T5" fmla="*/ 1 h 77"/>
                  <a:gd name="T6" fmla="*/ 3 w 29"/>
                  <a:gd name="T7" fmla="*/ 2 h 77"/>
                  <a:gd name="T8" fmla="*/ 1 w 29"/>
                  <a:gd name="T9" fmla="*/ 5 h 77"/>
                  <a:gd name="T10" fmla="*/ 1 w 29"/>
                  <a:gd name="T11" fmla="*/ 8 h 77"/>
                  <a:gd name="T12" fmla="*/ 0 w 29"/>
                  <a:gd name="T13" fmla="*/ 11 h 77"/>
                  <a:gd name="T14" fmla="*/ 1 w 29"/>
                  <a:gd name="T15" fmla="*/ 16 h 77"/>
                  <a:gd name="T16" fmla="*/ 3 w 29"/>
                  <a:gd name="T17" fmla="*/ 20 h 77"/>
                  <a:gd name="T18" fmla="*/ 4 w 29"/>
                  <a:gd name="T19" fmla="*/ 14 h 77"/>
                  <a:gd name="T20" fmla="*/ 5 w 29"/>
                  <a:gd name="T21" fmla="*/ 10 h 77"/>
                  <a:gd name="T22" fmla="*/ 7 w 29"/>
                  <a:gd name="T23" fmla="*/ 6 h 77"/>
                  <a:gd name="T24" fmla="*/ 8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3 w 207"/>
                    <a:gd name="T1" fmla="*/ 10 h 564"/>
                    <a:gd name="T2" fmla="*/ 1 w 207"/>
                    <a:gd name="T3" fmla="*/ 17 h 564"/>
                    <a:gd name="T4" fmla="*/ 1 w 207"/>
                    <a:gd name="T5" fmla="*/ 23 h 564"/>
                    <a:gd name="T6" fmla="*/ 0 w 207"/>
                    <a:gd name="T7" fmla="*/ 28 h 564"/>
                    <a:gd name="T8" fmla="*/ 0 w 207"/>
                    <a:gd name="T9" fmla="*/ 35 h 564"/>
                    <a:gd name="T10" fmla="*/ 1 w 207"/>
                    <a:gd name="T11" fmla="*/ 41 h 564"/>
                    <a:gd name="T12" fmla="*/ 1 w 207"/>
                    <a:gd name="T13" fmla="*/ 48 h 564"/>
                    <a:gd name="T14" fmla="*/ 4 w 207"/>
                    <a:gd name="T15" fmla="*/ 57 h 564"/>
                    <a:gd name="T16" fmla="*/ 7 w 207"/>
                    <a:gd name="T17" fmla="*/ 66 h 564"/>
                    <a:gd name="T18" fmla="*/ 10 w 207"/>
                    <a:gd name="T19" fmla="*/ 75 h 564"/>
                    <a:gd name="T20" fmla="*/ 14 w 207"/>
                    <a:gd name="T21" fmla="*/ 83 h 564"/>
                    <a:gd name="T22" fmla="*/ 19 w 207"/>
                    <a:gd name="T23" fmla="*/ 93 h 564"/>
                    <a:gd name="T24" fmla="*/ 24 w 207"/>
                    <a:gd name="T25" fmla="*/ 102 h 564"/>
                    <a:gd name="T26" fmla="*/ 30 w 207"/>
                    <a:gd name="T27" fmla="*/ 111 h 564"/>
                    <a:gd name="T28" fmla="*/ 36 w 207"/>
                    <a:gd name="T29" fmla="*/ 118 h 564"/>
                    <a:gd name="T30" fmla="*/ 41 w 207"/>
                    <a:gd name="T31" fmla="*/ 124 h 564"/>
                    <a:gd name="T32" fmla="*/ 47 w 207"/>
                    <a:gd name="T33" fmla="*/ 129 h 564"/>
                    <a:gd name="T34" fmla="*/ 37 w 207"/>
                    <a:gd name="T35" fmla="*/ 114 h 564"/>
                    <a:gd name="T36" fmla="*/ 29 w 207"/>
                    <a:gd name="T37" fmla="*/ 102 h 564"/>
                    <a:gd name="T38" fmla="*/ 23 w 207"/>
                    <a:gd name="T39" fmla="*/ 93 h 564"/>
                    <a:gd name="T40" fmla="*/ 19 w 207"/>
                    <a:gd name="T41" fmla="*/ 84 h 564"/>
                    <a:gd name="T42" fmla="*/ 17 w 207"/>
                    <a:gd name="T43" fmla="*/ 77 h 564"/>
                    <a:gd name="T44" fmla="*/ 15 w 207"/>
                    <a:gd name="T45" fmla="*/ 71 h 564"/>
                    <a:gd name="T46" fmla="*/ 15 w 207"/>
                    <a:gd name="T47" fmla="*/ 65 h 564"/>
                    <a:gd name="T48" fmla="*/ 13 w 207"/>
                    <a:gd name="T49" fmla="*/ 59 h 564"/>
                    <a:gd name="T50" fmla="*/ 10 w 207"/>
                    <a:gd name="T51" fmla="*/ 47 h 564"/>
                    <a:gd name="T52" fmla="*/ 9 w 207"/>
                    <a:gd name="T53" fmla="*/ 32 h 564"/>
                    <a:gd name="T54" fmla="*/ 10 w 207"/>
                    <a:gd name="T55" fmla="*/ 16 h 564"/>
                    <a:gd name="T56" fmla="*/ 12 w 207"/>
                    <a:gd name="T57" fmla="*/ 0 h 564"/>
                    <a:gd name="T58" fmla="*/ 3 w 207"/>
                    <a:gd name="T59" fmla="*/ 10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4 h 232"/>
                    <a:gd name="T2" fmla="*/ 4 w 47"/>
                    <a:gd name="T3" fmla="*/ 12 h 232"/>
                    <a:gd name="T4" fmla="*/ 6 w 47"/>
                    <a:gd name="T5" fmla="*/ 23 h 232"/>
                    <a:gd name="T6" fmla="*/ 6 w 47"/>
                    <a:gd name="T7" fmla="*/ 36 h 232"/>
                    <a:gd name="T8" fmla="*/ 4 w 47"/>
                    <a:gd name="T9" fmla="*/ 52 h 232"/>
                    <a:gd name="T10" fmla="*/ 11 w 47"/>
                    <a:gd name="T11" fmla="*/ 49 h 232"/>
                    <a:gd name="T12" fmla="*/ 11 w 47"/>
                    <a:gd name="T13" fmla="*/ 41 h 232"/>
                    <a:gd name="T14" fmla="*/ 11 w 47"/>
                    <a:gd name="T15" fmla="*/ 32 h 232"/>
                    <a:gd name="T16" fmla="*/ 11 w 47"/>
                    <a:gd name="T17" fmla="*/ 23 h 232"/>
                    <a:gd name="T18" fmla="*/ 10 w 47"/>
                    <a:gd name="T19" fmla="*/ 16 h 232"/>
                    <a:gd name="T20" fmla="*/ 9 w 47"/>
                    <a:gd name="T21" fmla="*/ 12 h 232"/>
                    <a:gd name="T22" fmla="*/ 7 w 47"/>
                    <a:gd name="T23" fmla="*/ 8 h 232"/>
                    <a:gd name="T24" fmla="*/ 6 w 47"/>
                    <a:gd name="T25" fmla="*/ 4 h 232"/>
                    <a:gd name="T26" fmla="*/ 3 w 47"/>
                    <a:gd name="T27" fmla="*/ 0 h 232"/>
                    <a:gd name="T28" fmla="*/ 0 w 47"/>
                    <a:gd name="T29" fmla="*/ 4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77" y="1723"/>
                  <a:ext cx="60" cy="28"/>
                </a:xfrm>
                <a:custGeom>
                  <a:avLst/>
                  <a:gdLst>
                    <a:gd name="T0" fmla="*/ 19 w 87"/>
                    <a:gd name="T1" fmla="*/ 6 h 40"/>
                    <a:gd name="T2" fmla="*/ 18 w 87"/>
                    <a:gd name="T3" fmla="*/ 4 h 40"/>
                    <a:gd name="T4" fmla="*/ 15 w 87"/>
                    <a:gd name="T5" fmla="*/ 3 h 40"/>
                    <a:gd name="T6" fmla="*/ 13 w 87"/>
                    <a:gd name="T7" fmla="*/ 2 h 40"/>
                    <a:gd name="T8" fmla="*/ 10 w 87"/>
                    <a:gd name="T9" fmla="*/ 1 h 40"/>
                    <a:gd name="T10" fmla="*/ 8 w 87"/>
                    <a:gd name="T11" fmla="*/ 1 h 40"/>
                    <a:gd name="T12" fmla="*/ 6 w 87"/>
                    <a:gd name="T13" fmla="*/ 1 h 40"/>
                    <a:gd name="T14" fmla="*/ 3 w 87"/>
                    <a:gd name="T15" fmla="*/ 0 h 40"/>
                    <a:gd name="T16" fmla="*/ 0 w 87"/>
                    <a:gd name="T17" fmla="*/ 1 h 40"/>
                    <a:gd name="T18" fmla="*/ 1 w 87"/>
                    <a:gd name="T19" fmla="*/ 1 h 40"/>
                    <a:gd name="T20" fmla="*/ 3 w 87"/>
                    <a:gd name="T21" fmla="*/ 3 h 40"/>
                    <a:gd name="T22" fmla="*/ 5 w 87"/>
                    <a:gd name="T23" fmla="*/ 4 h 40"/>
                    <a:gd name="T24" fmla="*/ 8 w 87"/>
                    <a:gd name="T25" fmla="*/ 4 h 40"/>
                    <a:gd name="T26" fmla="*/ 10 w 87"/>
                    <a:gd name="T27" fmla="*/ 6 h 40"/>
                    <a:gd name="T28" fmla="*/ 12 w 87"/>
                    <a:gd name="T29" fmla="*/ 6 h 40"/>
                    <a:gd name="T30" fmla="*/ 14 w 87"/>
                    <a:gd name="T31" fmla="*/ 8 h 40"/>
                    <a:gd name="T32" fmla="*/ 17 w 87"/>
                    <a:gd name="T33" fmla="*/ 10 h 40"/>
                    <a:gd name="T34" fmla="*/ 19 w 87"/>
                    <a:gd name="T35" fmla="*/ 6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10 w 109"/>
                <a:gd name="T3" fmla="*/ 1 h 156"/>
                <a:gd name="T4" fmla="*/ 40 w 109"/>
                <a:gd name="T5" fmla="*/ 5 h 156"/>
                <a:gd name="T6" fmla="*/ 79 w 109"/>
                <a:gd name="T7" fmla="*/ 16 h 156"/>
                <a:gd name="T8" fmla="*/ 125 w 109"/>
                <a:gd name="T9" fmla="*/ 32 h 156"/>
                <a:gd name="T10" fmla="*/ 167 w 109"/>
                <a:gd name="T11" fmla="*/ 58 h 156"/>
                <a:gd name="T12" fmla="*/ 206 w 109"/>
                <a:gd name="T13" fmla="*/ 93 h 156"/>
                <a:gd name="T14" fmla="*/ 230 w 109"/>
                <a:gd name="T15" fmla="*/ 142 h 156"/>
                <a:gd name="T16" fmla="*/ 235 w 109"/>
                <a:gd name="T17" fmla="*/ 206 h 156"/>
                <a:gd name="T18" fmla="*/ 225 w 109"/>
                <a:gd name="T19" fmla="*/ 206 h 156"/>
                <a:gd name="T20" fmla="*/ 213 w 109"/>
                <a:gd name="T21" fmla="*/ 206 h 156"/>
                <a:gd name="T22" fmla="*/ 201 w 109"/>
                <a:gd name="T23" fmla="*/ 206 h 156"/>
                <a:gd name="T24" fmla="*/ 186 w 109"/>
                <a:gd name="T25" fmla="*/ 202 h 156"/>
                <a:gd name="T26" fmla="*/ 174 w 109"/>
                <a:gd name="T27" fmla="*/ 201 h 156"/>
                <a:gd name="T28" fmla="*/ 160 w 109"/>
                <a:gd name="T29" fmla="*/ 197 h 156"/>
                <a:gd name="T30" fmla="*/ 142 w 109"/>
                <a:gd name="T31" fmla="*/ 191 h 156"/>
                <a:gd name="T32" fmla="*/ 125 w 109"/>
                <a:gd name="T33" fmla="*/ 183 h 156"/>
                <a:gd name="T34" fmla="*/ 114 w 109"/>
                <a:gd name="T35" fmla="*/ 166 h 156"/>
                <a:gd name="T36" fmla="*/ 114 w 109"/>
                <a:gd name="T37" fmla="*/ 146 h 156"/>
                <a:gd name="T38" fmla="*/ 120 w 109"/>
                <a:gd name="T39" fmla="*/ 126 h 156"/>
                <a:gd name="T40" fmla="*/ 126 w 109"/>
                <a:gd name="T41" fmla="*/ 105 h 156"/>
                <a:gd name="T42" fmla="*/ 120 w 109"/>
                <a:gd name="T43" fmla="*/ 81 h 156"/>
                <a:gd name="T44" fmla="*/ 103 w 109"/>
                <a:gd name="T45" fmla="*/ 56 h 156"/>
                <a:gd name="T46" fmla="*/ 68 w 109"/>
                <a:gd name="T47" fmla="*/ 31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3 w 54"/>
                <a:gd name="T5" fmla="*/ 3 h 40"/>
                <a:gd name="T6" fmla="*/ 29 w 54"/>
                <a:gd name="T7" fmla="*/ 12 h 40"/>
                <a:gd name="T8" fmla="*/ 48 w 54"/>
                <a:gd name="T9" fmla="*/ 16 h 40"/>
                <a:gd name="T10" fmla="*/ 65 w 54"/>
                <a:gd name="T11" fmla="*/ 19 h 40"/>
                <a:gd name="T12" fmla="*/ 83 w 54"/>
                <a:gd name="T13" fmla="*/ 22 h 40"/>
                <a:gd name="T14" fmla="*/ 101 w 54"/>
                <a:gd name="T15" fmla="*/ 24 h 40"/>
                <a:gd name="T16" fmla="*/ 121 w 54"/>
                <a:gd name="T17" fmla="*/ 20 h 40"/>
                <a:gd name="T18" fmla="*/ 119 w 54"/>
                <a:gd name="T19" fmla="*/ 33 h 40"/>
                <a:gd name="T20" fmla="*/ 112 w 54"/>
                <a:gd name="T21" fmla="*/ 44 h 40"/>
                <a:gd name="T22" fmla="*/ 99 w 54"/>
                <a:gd name="T23" fmla="*/ 51 h 40"/>
                <a:gd name="T24" fmla="*/ 82 w 54"/>
                <a:gd name="T25" fmla="*/ 53 h 40"/>
                <a:gd name="T26" fmla="*/ 62 w 54"/>
                <a:gd name="T27" fmla="*/ 52 h 40"/>
                <a:gd name="T28" fmla="*/ 42 w 54"/>
                <a:gd name="T29" fmla="*/ 43 h 40"/>
                <a:gd name="T30" fmla="*/ 22 w 54"/>
                <a:gd name="T31" fmla="*/ 28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9 h 237"/>
                <a:gd name="T4" fmla="*/ 9 w 257"/>
                <a:gd name="T5" fmla="*/ 58 h 237"/>
                <a:gd name="T6" fmla="*/ 20 w 257"/>
                <a:gd name="T7" fmla="*/ 87 h 237"/>
                <a:gd name="T8" fmla="*/ 36 w 257"/>
                <a:gd name="T9" fmla="*/ 112 h 237"/>
                <a:gd name="T10" fmla="*/ 58 w 257"/>
                <a:gd name="T11" fmla="*/ 135 h 237"/>
                <a:gd name="T12" fmla="*/ 86 w 257"/>
                <a:gd name="T13" fmla="*/ 161 h 237"/>
                <a:gd name="T14" fmla="*/ 122 w 257"/>
                <a:gd name="T15" fmla="*/ 184 h 237"/>
                <a:gd name="T16" fmla="*/ 163 w 257"/>
                <a:gd name="T17" fmla="*/ 203 h 237"/>
                <a:gd name="T18" fmla="*/ 216 w 257"/>
                <a:gd name="T19" fmla="*/ 222 h 237"/>
                <a:gd name="T20" fmla="*/ 276 w 257"/>
                <a:gd name="T21" fmla="*/ 237 h 237"/>
                <a:gd name="T22" fmla="*/ 340 w 257"/>
                <a:gd name="T23" fmla="*/ 250 h 237"/>
                <a:gd name="T24" fmla="*/ 419 w 257"/>
                <a:gd name="T25" fmla="*/ 261 h 237"/>
                <a:gd name="T26" fmla="*/ 505 w 257"/>
                <a:gd name="T27" fmla="*/ 267 h 237"/>
                <a:gd name="T28" fmla="*/ 604 w 257"/>
                <a:gd name="T29" fmla="*/ 271 h 237"/>
                <a:gd name="T30" fmla="*/ 705 w 257"/>
                <a:gd name="T31" fmla="*/ 270 h 237"/>
                <a:gd name="T32" fmla="*/ 825 w 257"/>
                <a:gd name="T33" fmla="*/ 265 h 237"/>
                <a:gd name="T34" fmla="*/ 720 w 257"/>
                <a:gd name="T35" fmla="*/ 259 h 237"/>
                <a:gd name="T36" fmla="*/ 625 w 257"/>
                <a:gd name="T37" fmla="*/ 251 h 237"/>
                <a:gd name="T38" fmla="*/ 546 w 257"/>
                <a:gd name="T39" fmla="*/ 242 h 237"/>
                <a:gd name="T40" fmla="*/ 475 w 257"/>
                <a:gd name="T41" fmla="*/ 233 h 237"/>
                <a:gd name="T42" fmla="*/ 411 w 257"/>
                <a:gd name="T43" fmla="*/ 221 h 237"/>
                <a:gd name="T44" fmla="*/ 360 w 257"/>
                <a:gd name="T45" fmla="*/ 208 h 237"/>
                <a:gd name="T46" fmla="*/ 312 w 257"/>
                <a:gd name="T47" fmla="*/ 193 h 237"/>
                <a:gd name="T48" fmla="*/ 269 w 257"/>
                <a:gd name="T49" fmla="*/ 177 h 237"/>
                <a:gd name="T50" fmla="*/ 229 w 257"/>
                <a:gd name="T51" fmla="*/ 161 h 237"/>
                <a:gd name="T52" fmla="*/ 197 w 257"/>
                <a:gd name="T53" fmla="*/ 142 h 237"/>
                <a:gd name="T54" fmla="*/ 169 w 257"/>
                <a:gd name="T55" fmla="*/ 123 h 237"/>
                <a:gd name="T56" fmla="*/ 139 w 257"/>
                <a:gd name="T57" fmla="*/ 100 h 237"/>
                <a:gd name="T58" fmla="*/ 106 w 257"/>
                <a:gd name="T59" fmla="*/ 78 h 237"/>
                <a:gd name="T60" fmla="*/ 74 w 257"/>
                <a:gd name="T61" fmla="*/ 55 h 237"/>
                <a:gd name="T62" fmla="*/ 37 w 257"/>
                <a:gd name="T63" fmla="*/ 2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255 w 124"/>
                <a:gd name="T1" fmla="*/ 0 h 110"/>
                <a:gd name="T2" fmla="*/ 408 w 124"/>
                <a:gd name="T3" fmla="*/ 129 h 110"/>
                <a:gd name="T4" fmla="*/ 396 w 124"/>
                <a:gd name="T5" fmla="*/ 128 h 110"/>
                <a:gd name="T6" fmla="*/ 352 w 124"/>
                <a:gd name="T7" fmla="*/ 125 h 110"/>
                <a:gd name="T8" fmla="*/ 294 w 124"/>
                <a:gd name="T9" fmla="*/ 121 h 110"/>
                <a:gd name="T10" fmla="*/ 225 w 124"/>
                <a:gd name="T11" fmla="*/ 119 h 110"/>
                <a:gd name="T12" fmla="*/ 148 w 124"/>
                <a:gd name="T13" fmla="*/ 116 h 110"/>
                <a:gd name="T14" fmla="*/ 84 w 124"/>
                <a:gd name="T15" fmla="*/ 117 h 110"/>
                <a:gd name="T16" fmla="*/ 30 w 124"/>
                <a:gd name="T17" fmla="*/ 122 h 110"/>
                <a:gd name="T18" fmla="*/ 0 w 124"/>
                <a:gd name="T19" fmla="*/ 131 h 110"/>
                <a:gd name="T20" fmla="*/ 12 w 124"/>
                <a:gd name="T21" fmla="*/ 117 h 110"/>
                <a:gd name="T22" fmla="*/ 27 w 124"/>
                <a:gd name="T23" fmla="*/ 106 h 110"/>
                <a:gd name="T24" fmla="*/ 54 w 124"/>
                <a:gd name="T25" fmla="*/ 98 h 110"/>
                <a:gd name="T26" fmla="*/ 84 w 124"/>
                <a:gd name="T27" fmla="*/ 91 h 110"/>
                <a:gd name="T28" fmla="*/ 119 w 124"/>
                <a:gd name="T29" fmla="*/ 86 h 110"/>
                <a:gd name="T30" fmla="*/ 154 w 124"/>
                <a:gd name="T31" fmla="*/ 85 h 110"/>
                <a:gd name="T32" fmla="*/ 193 w 124"/>
                <a:gd name="T33" fmla="*/ 85 h 110"/>
                <a:gd name="T34" fmla="*/ 237 w 124"/>
                <a:gd name="T35" fmla="*/ 89 h 110"/>
                <a:gd name="T36" fmla="*/ 240 w 124"/>
                <a:gd name="T37" fmla="*/ 85 h 110"/>
                <a:gd name="T38" fmla="*/ 230 w 124"/>
                <a:gd name="T39" fmla="*/ 68 h 110"/>
                <a:gd name="T40" fmla="*/ 220 w 124"/>
                <a:gd name="T41" fmla="*/ 46 h 110"/>
                <a:gd name="T42" fmla="*/ 215 w 124"/>
                <a:gd name="T43" fmla="*/ 35 h 110"/>
                <a:gd name="T44" fmla="*/ 207 w 124"/>
                <a:gd name="T45" fmla="*/ 35 h 110"/>
                <a:gd name="T46" fmla="*/ 199 w 124"/>
                <a:gd name="T47" fmla="*/ 33 h 110"/>
                <a:gd name="T48" fmla="*/ 193 w 124"/>
                <a:gd name="T49" fmla="*/ 30 h 110"/>
                <a:gd name="T50" fmla="*/ 189 w 124"/>
                <a:gd name="T51" fmla="*/ 27 h 110"/>
                <a:gd name="T52" fmla="*/ 189 w 124"/>
                <a:gd name="T53" fmla="*/ 23 h 110"/>
                <a:gd name="T54" fmla="*/ 193 w 124"/>
                <a:gd name="T55" fmla="*/ 18 h 110"/>
                <a:gd name="T56" fmla="*/ 218 w 124"/>
                <a:gd name="T57" fmla="*/ 8 h 110"/>
                <a:gd name="T58" fmla="*/ 255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16 w 109"/>
                <a:gd name="T3" fmla="*/ 1 h 156"/>
                <a:gd name="T4" fmla="*/ 58 w 109"/>
                <a:gd name="T5" fmla="*/ 5 h 156"/>
                <a:gd name="T6" fmla="*/ 121 w 109"/>
                <a:gd name="T7" fmla="*/ 12 h 156"/>
                <a:gd name="T8" fmla="*/ 192 w 109"/>
                <a:gd name="T9" fmla="*/ 28 h 156"/>
                <a:gd name="T10" fmla="*/ 259 w 109"/>
                <a:gd name="T11" fmla="*/ 48 h 156"/>
                <a:gd name="T12" fmla="*/ 317 w 109"/>
                <a:gd name="T13" fmla="*/ 79 h 156"/>
                <a:gd name="T14" fmla="*/ 353 w 109"/>
                <a:gd name="T15" fmla="*/ 120 h 156"/>
                <a:gd name="T16" fmla="*/ 360 w 109"/>
                <a:gd name="T17" fmla="*/ 172 h 156"/>
                <a:gd name="T18" fmla="*/ 349 w 109"/>
                <a:gd name="T19" fmla="*/ 172 h 156"/>
                <a:gd name="T20" fmla="*/ 329 w 109"/>
                <a:gd name="T21" fmla="*/ 172 h 156"/>
                <a:gd name="T22" fmla="*/ 307 w 109"/>
                <a:gd name="T23" fmla="*/ 172 h 156"/>
                <a:gd name="T24" fmla="*/ 287 w 109"/>
                <a:gd name="T25" fmla="*/ 170 h 156"/>
                <a:gd name="T26" fmla="*/ 267 w 109"/>
                <a:gd name="T27" fmla="*/ 169 h 156"/>
                <a:gd name="T28" fmla="*/ 245 w 109"/>
                <a:gd name="T29" fmla="*/ 166 h 156"/>
                <a:gd name="T30" fmla="*/ 218 w 109"/>
                <a:gd name="T31" fmla="*/ 161 h 156"/>
                <a:gd name="T32" fmla="*/ 192 w 109"/>
                <a:gd name="T33" fmla="*/ 155 h 156"/>
                <a:gd name="T34" fmla="*/ 174 w 109"/>
                <a:gd name="T35" fmla="*/ 138 h 156"/>
                <a:gd name="T36" fmla="*/ 174 w 109"/>
                <a:gd name="T37" fmla="*/ 123 h 156"/>
                <a:gd name="T38" fmla="*/ 186 w 109"/>
                <a:gd name="T39" fmla="*/ 107 h 156"/>
                <a:gd name="T40" fmla="*/ 197 w 109"/>
                <a:gd name="T41" fmla="*/ 88 h 156"/>
                <a:gd name="T42" fmla="*/ 186 w 109"/>
                <a:gd name="T43" fmla="*/ 70 h 156"/>
                <a:gd name="T44" fmla="*/ 160 w 109"/>
                <a:gd name="T45" fmla="*/ 47 h 156"/>
                <a:gd name="T46" fmla="*/ 104 w 109"/>
                <a:gd name="T47" fmla="*/ 27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104 w 46"/>
                <a:gd name="T1" fmla="*/ 0 h 94"/>
                <a:gd name="T2" fmla="*/ 66 w 46"/>
                <a:gd name="T3" fmla="*/ 42 h 94"/>
                <a:gd name="T4" fmla="*/ 49 w 46"/>
                <a:gd name="T5" fmla="*/ 70 h 94"/>
                <a:gd name="T6" fmla="*/ 36 w 46"/>
                <a:gd name="T7" fmla="*/ 91 h 94"/>
                <a:gd name="T8" fmla="*/ 0 w 46"/>
                <a:gd name="T9" fmla="*/ 106 h 94"/>
                <a:gd name="T10" fmla="*/ 40 w 46"/>
                <a:gd name="T11" fmla="*/ 100 h 94"/>
                <a:gd name="T12" fmla="*/ 77 w 46"/>
                <a:gd name="T13" fmla="*/ 92 h 94"/>
                <a:gd name="T14" fmla="*/ 105 w 46"/>
                <a:gd name="T15" fmla="*/ 77 h 94"/>
                <a:gd name="T16" fmla="*/ 132 w 46"/>
                <a:gd name="T17" fmla="*/ 65 h 94"/>
                <a:gd name="T18" fmla="*/ 150 w 46"/>
                <a:gd name="T19" fmla="*/ 49 h 94"/>
                <a:gd name="T20" fmla="*/ 152 w 46"/>
                <a:gd name="T21" fmla="*/ 34 h 94"/>
                <a:gd name="T22" fmla="*/ 140 w 46"/>
                <a:gd name="T23" fmla="*/ 15 h 94"/>
                <a:gd name="T24" fmla="*/ 104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20 w 54"/>
                <a:gd name="T5" fmla="*/ 3 h 40"/>
                <a:gd name="T6" fmla="*/ 41 w 54"/>
                <a:gd name="T7" fmla="*/ 8 h 40"/>
                <a:gd name="T8" fmla="*/ 65 w 54"/>
                <a:gd name="T9" fmla="*/ 12 h 40"/>
                <a:gd name="T10" fmla="*/ 92 w 54"/>
                <a:gd name="T11" fmla="*/ 15 h 40"/>
                <a:gd name="T12" fmla="*/ 121 w 54"/>
                <a:gd name="T13" fmla="*/ 17 h 40"/>
                <a:gd name="T14" fmla="*/ 144 w 54"/>
                <a:gd name="T15" fmla="*/ 18 h 40"/>
                <a:gd name="T16" fmla="*/ 171 w 54"/>
                <a:gd name="T17" fmla="*/ 16 h 40"/>
                <a:gd name="T18" fmla="*/ 169 w 54"/>
                <a:gd name="T19" fmla="*/ 29 h 40"/>
                <a:gd name="T20" fmla="*/ 159 w 54"/>
                <a:gd name="T21" fmla="*/ 37 h 40"/>
                <a:gd name="T22" fmla="*/ 140 w 54"/>
                <a:gd name="T23" fmla="*/ 42 h 40"/>
                <a:gd name="T24" fmla="*/ 116 w 54"/>
                <a:gd name="T25" fmla="*/ 44 h 40"/>
                <a:gd name="T26" fmla="*/ 87 w 54"/>
                <a:gd name="T27" fmla="*/ 43 h 40"/>
                <a:gd name="T28" fmla="*/ 59 w 54"/>
                <a:gd name="T29" fmla="*/ 36 h 40"/>
                <a:gd name="T30" fmla="*/ 31 w 54"/>
                <a:gd name="T31" fmla="*/ 24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54 w 596"/>
                <a:gd name="T1" fmla="*/ 416 h 666"/>
                <a:gd name="T2" fmla="*/ 20 w 596"/>
                <a:gd name="T3" fmla="*/ 384 h 666"/>
                <a:gd name="T4" fmla="*/ 0 w 596"/>
                <a:gd name="T5" fmla="*/ 325 h 666"/>
                <a:gd name="T6" fmla="*/ 12 w 596"/>
                <a:gd name="T7" fmla="*/ 250 h 666"/>
                <a:gd name="T8" fmla="*/ 84 w 596"/>
                <a:gd name="T9" fmla="*/ 171 h 666"/>
                <a:gd name="T10" fmla="*/ 228 w 596"/>
                <a:gd name="T11" fmla="*/ 96 h 666"/>
                <a:gd name="T12" fmla="*/ 471 w 596"/>
                <a:gd name="T13" fmla="*/ 35 h 666"/>
                <a:gd name="T14" fmla="*/ 817 w 596"/>
                <a:gd name="T15" fmla="*/ 2 h 666"/>
                <a:gd name="T16" fmla="*/ 1260 w 596"/>
                <a:gd name="T17" fmla="*/ 9 h 666"/>
                <a:gd name="T18" fmla="*/ 1603 w 596"/>
                <a:gd name="T19" fmla="*/ 76 h 666"/>
                <a:gd name="T20" fmla="*/ 1835 w 596"/>
                <a:gd name="T21" fmla="*/ 185 h 666"/>
                <a:gd name="T22" fmla="*/ 1956 w 596"/>
                <a:gd name="T23" fmla="*/ 320 h 666"/>
                <a:gd name="T24" fmla="*/ 1971 w 596"/>
                <a:gd name="T25" fmla="*/ 460 h 666"/>
                <a:gd name="T26" fmla="*/ 1876 w 596"/>
                <a:gd name="T27" fmla="*/ 591 h 666"/>
                <a:gd name="T28" fmla="*/ 1679 w 596"/>
                <a:gd name="T29" fmla="*/ 692 h 666"/>
                <a:gd name="T30" fmla="*/ 1381 w 596"/>
                <a:gd name="T31" fmla="*/ 747 h 666"/>
                <a:gd name="T32" fmla="*/ 1288 w 596"/>
                <a:gd name="T33" fmla="*/ 742 h 666"/>
                <a:gd name="T34" fmla="*/ 1461 w 596"/>
                <a:gd name="T35" fmla="*/ 695 h 666"/>
                <a:gd name="T36" fmla="*/ 1596 w 596"/>
                <a:gd name="T37" fmla="*/ 612 h 666"/>
                <a:gd name="T38" fmla="*/ 1688 w 596"/>
                <a:gd name="T39" fmla="*/ 511 h 666"/>
                <a:gd name="T40" fmla="*/ 1721 w 596"/>
                <a:gd name="T41" fmla="*/ 400 h 666"/>
                <a:gd name="T42" fmla="*/ 1701 w 596"/>
                <a:gd name="T43" fmla="*/ 290 h 666"/>
                <a:gd name="T44" fmla="*/ 1605 w 596"/>
                <a:gd name="T45" fmla="*/ 196 h 666"/>
                <a:gd name="T46" fmla="*/ 1434 w 596"/>
                <a:gd name="T47" fmla="*/ 126 h 666"/>
                <a:gd name="T48" fmla="*/ 1130 w 596"/>
                <a:gd name="T49" fmla="*/ 83 h 666"/>
                <a:gd name="T50" fmla="*/ 815 w 596"/>
                <a:gd name="T51" fmla="*/ 69 h 666"/>
                <a:gd name="T52" fmla="*/ 577 w 596"/>
                <a:gd name="T53" fmla="*/ 79 h 666"/>
                <a:gd name="T54" fmla="*/ 401 w 596"/>
                <a:gd name="T55" fmla="*/ 113 h 666"/>
                <a:gd name="T56" fmla="*/ 277 w 596"/>
                <a:gd name="T57" fmla="*/ 168 h 666"/>
                <a:gd name="T58" fmla="*/ 189 w 596"/>
                <a:gd name="T59" fmla="*/ 232 h 666"/>
                <a:gd name="T60" fmla="*/ 132 w 596"/>
                <a:gd name="T61" fmla="*/ 306 h 666"/>
                <a:gd name="T62" fmla="*/ 93 w 596"/>
                <a:gd name="T63" fmla="*/ 381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414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0AA6B1-22B4-450F-AF57-49DFA41AB83B}" type="slidenum">
              <a:rPr lang="ru-RU" altLang="ru-RU">
                <a:solidFill>
                  <a:srgbClr val="00669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638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98 w 217"/>
                  <a:gd name="T1" fmla="*/ 910 h 210"/>
                  <a:gd name="T2" fmla="*/ 159 w 217"/>
                  <a:gd name="T3" fmla="*/ 860 h 210"/>
                  <a:gd name="T4" fmla="*/ 114 w 217"/>
                  <a:gd name="T5" fmla="*/ 785 h 210"/>
                  <a:gd name="T6" fmla="*/ 66 w 217"/>
                  <a:gd name="T7" fmla="*/ 687 h 210"/>
                  <a:gd name="T8" fmla="*/ 20 w 217"/>
                  <a:gd name="T9" fmla="*/ 584 h 210"/>
                  <a:gd name="T10" fmla="*/ 0 w 217"/>
                  <a:gd name="T11" fmla="*/ 473 h 210"/>
                  <a:gd name="T12" fmla="*/ 1 w 217"/>
                  <a:gd name="T13" fmla="*/ 354 h 210"/>
                  <a:gd name="T14" fmla="*/ 39 w 217"/>
                  <a:gd name="T15" fmla="*/ 245 h 210"/>
                  <a:gd name="T16" fmla="*/ 117 w 217"/>
                  <a:gd name="T17" fmla="*/ 154 h 210"/>
                  <a:gd name="T18" fmla="*/ 196 w 217"/>
                  <a:gd name="T19" fmla="*/ 95 h 210"/>
                  <a:gd name="T20" fmla="*/ 260 w 217"/>
                  <a:gd name="T21" fmla="*/ 52 h 210"/>
                  <a:gd name="T22" fmla="*/ 312 w 217"/>
                  <a:gd name="T23" fmla="*/ 29 h 210"/>
                  <a:gd name="T24" fmla="*/ 352 w 217"/>
                  <a:gd name="T25" fmla="*/ 20 h 210"/>
                  <a:gd name="T26" fmla="*/ 381 w 217"/>
                  <a:gd name="T27" fmla="*/ 20 h 210"/>
                  <a:gd name="T28" fmla="*/ 450 w 217"/>
                  <a:gd name="T29" fmla="*/ 0 h 210"/>
                  <a:gd name="T30" fmla="*/ 639 w 217"/>
                  <a:gd name="T31" fmla="*/ 36 h 210"/>
                  <a:gd name="T32" fmla="*/ 692 w 217"/>
                  <a:gd name="T33" fmla="*/ 52 h 210"/>
                  <a:gd name="T34" fmla="*/ 744 w 217"/>
                  <a:gd name="T35" fmla="*/ 66 h 210"/>
                  <a:gd name="T36" fmla="*/ 789 w 217"/>
                  <a:gd name="T37" fmla="*/ 81 h 210"/>
                  <a:gd name="T38" fmla="*/ 822 w 217"/>
                  <a:gd name="T39" fmla="*/ 100 h 210"/>
                  <a:gd name="T40" fmla="*/ 860 w 217"/>
                  <a:gd name="T41" fmla="*/ 117 h 210"/>
                  <a:gd name="T42" fmla="*/ 889 w 217"/>
                  <a:gd name="T43" fmla="*/ 137 h 210"/>
                  <a:gd name="T44" fmla="*/ 912 w 217"/>
                  <a:gd name="T45" fmla="*/ 164 h 210"/>
                  <a:gd name="T46" fmla="*/ 939 w 217"/>
                  <a:gd name="T47" fmla="*/ 196 h 210"/>
                  <a:gd name="T48" fmla="*/ 889 w 217"/>
                  <a:gd name="T49" fmla="*/ 175 h 210"/>
                  <a:gd name="T50" fmla="*/ 841 w 217"/>
                  <a:gd name="T51" fmla="*/ 156 h 210"/>
                  <a:gd name="T52" fmla="*/ 793 w 217"/>
                  <a:gd name="T53" fmla="*/ 144 h 210"/>
                  <a:gd name="T54" fmla="*/ 744 w 217"/>
                  <a:gd name="T55" fmla="*/ 128 h 210"/>
                  <a:gd name="T56" fmla="*/ 705 w 217"/>
                  <a:gd name="T57" fmla="*/ 117 h 210"/>
                  <a:gd name="T58" fmla="*/ 664 w 217"/>
                  <a:gd name="T59" fmla="*/ 114 h 210"/>
                  <a:gd name="T60" fmla="*/ 617 w 217"/>
                  <a:gd name="T61" fmla="*/ 107 h 210"/>
                  <a:gd name="T62" fmla="*/ 578 w 217"/>
                  <a:gd name="T63" fmla="*/ 107 h 210"/>
                  <a:gd name="T64" fmla="*/ 541 w 217"/>
                  <a:gd name="T65" fmla="*/ 107 h 210"/>
                  <a:gd name="T66" fmla="*/ 502 w 217"/>
                  <a:gd name="T67" fmla="*/ 108 h 210"/>
                  <a:gd name="T68" fmla="*/ 462 w 217"/>
                  <a:gd name="T69" fmla="*/ 117 h 210"/>
                  <a:gd name="T70" fmla="*/ 428 w 217"/>
                  <a:gd name="T71" fmla="*/ 127 h 210"/>
                  <a:gd name="T72" fmla="*/ 394 w 217"/>
                  <a:gd name="T73" fmla="*/ 144 h 210"/>
                  <a:gd name="T74" fmla="*/ 353 w 217"/>
                  <a:gd name="T75" fmla="*/ 156 h 210"/>
                  <a:gd name="T76" fmla="*/ 320 w 217"/>
                  <a:gd name="T77" fmla="*/ 177 h 210"/>
                  <a:gd name="T78" fmla="*/ 286 w 217"/>
                  <a:gd name="T79" fmla="*/ 198 h 210"/>
                  <a:gd name="T80" fmla="*/ 225 w 217"/>
                  <a:gd name="T81" fmla="*/ 264 h 210"/>
                  <a:gd name="T82" fmla="*/ 183 w 217"/>
                  <a:gd name="T83" fmla="*/ 346 h 210"/>
                  <a:gd name="T84" fmla="*/ 159 w 217"/>
                  <a:gd name="T85" fmla="*/ 447 h 210"/>
                  <a:gd name="T86" fmla="*/ 150 w 217"/>
                  <a:gd name="T87" fmla="*/ 547 h 210"/>
                  <a:gd name="T88" fmla="*/ 150 w 217"/>
                  <a:gd name="T89" fmla="*/ 657 h 210"/>
                  <a:gd name="T90" fmla="*/ 164 w 217"/>
                  <a:gd name="T91" fmla="*/ 753 h 210"/>
                  <a:gd name="T92" fmla="*/ 177 w 217"/>
                  <a:gd name="T93" fmla="*/ 841 h 210"/>
                  <a:gd name="T94" fmla="*/ 198 w 217"/>
                  <a:gd name="T95" fmla="*/ 910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468 w 182"/>
                  <a:gd name="T1" fmla="*/ 0 h 213"/>
                  <a:gd name="T2" fmla="*/ 481 w 182"/>
                  <a:gd name="T3" fmla="*/ 9 h 213"/>
                  <a:gd name="T4" fmla="*/ 508 w 182"/>
                  <a:gd name="T5" fmla="*/ 36 h 213"/>
                  <a:gd name="T6" fmla="*/ 546 w 182"/>
                  <a:gd name="T7" fmla="*/ 80 h 213"/>
                  <a:gd name="T8" fmla="*/ 589 w 182"/>
                  <a:gd name="T9" fmla="*/ 145 h 213"/>
                  <a:gd name="T10" fmla="*/ 623 w 182"/>
                  <a:gd name="T11" fmla="*/ 226 h 213"/>
                  <a:gd name="T12" fmla="*/ 645 w 182"/>
                  <a:gd name="T13" fmla="*/ 333 h 213"/>
                  <a:gd name="T14" fmla="*/ 645 w 182"/>
                  <a:gd name="T15" fmla="*/ 460 h 213"/>
                  <a:gd name="T16" fmla="*/ 618 w 182"/>
                  <a:gd name="T17" fmla="*/ 609 h 213"/>
                  <a:gd name="T18" fmla="*/ 603 w 182"/>
                  <a:gd name="T19" fmla="*/ 651 h 213"/>
                  <a:gd name="T20" fmla="*/ 584 w 182"/>
                  <a:gd name="T21" fmla="*/ 685 h 213"/>
                  <a:gd name="T22" fmla="*/ 564 w 182"/>
                  <a:gd name="T23" fmla="*/ 723 h 213"/>
                  <a:gd name="T24" fmla="*/ 537 w 182"/>
                  <a:gd name="T25" fmla="*/ 756 h 213"/>
                  <a:gd name="T26" fmla="*/ 501 w 182"/>
                  <a:gd name="T27" fmla="*/ 787 h 213"/>
                  <a:gd name="T28" fmla="*/ 471 w 182"/>
                  <a:gd name="T29" fmla="*/ 811 h 213"/>
                  <a:gd name="T30" fmla="*/ 439 w 182"/>
                  <a:gd name="T31" fmla="*/ 834 h 213"/>
                  <a:gd name="T32" fmla="*/ 394 w 182"/>
                  <a:gd name="T33" fmla="*/ 853 h 213"/>
                  <a:gd name="T34" fmla="*/ 353 w 182"/>
                  <a:gd name="T35" fmla="*/ 862 h 213"/>
                  <a:gd name="T36" fmla="*/ 311 w 182"/>
                  <a:gd name="T37" fmla="*/ 873 h 213"/>
                  <a:gd name="T38" fmla="*/ 263 w 182"/>
                  <a:gd name="T39" fmla="*/ 881 h 213"/>
                  <a:gd name="T40" fmla="*/ 212 w 182"/>
                  <a:gd name="T41" fmla="*/ 881 h 213"/>
                  <a:gd name="T42" fmla="*/ 157 w 182"/>
                  <a:gd name="T43" fmla="*/ 873 h 213"/>
                  <a:gd name="T44" fmla="*/ 108 w 182"/>
                  <a:gd name="T45" fmla="*/ 862 h 213"/>
                  <a:gd name="T46" fmla="*/ 50 w 182"/>
                  <a:gd name="T47" fmla="*/ 843 h 213"/>
                  <a:gd name="T48" fmla="*/ 0 w 182"/>
                  <a:gd name="T49" fmla="*/ 821 h 213"/>
                  <a:gd name="T50" fmla="*/ 48 w 182"/>
                  <a:gd name="T51" fmla="*/ 853 h 213"/>
                  <a:gd name="T52" fmla="*/ 95 w 182"/>
                  <a:gd name="T53" fmla="*/ 873 h 213"/>
                  <a:gd name="T54" fmla="*/ 143 w 182"/>
                  <a:gd name="T55" fmla="*/ 895 h 213"/>
                  <a:gd name="T56" fmla="*/ 184 w 182"/>
                  <a:gd name="T57" fmla="*/ 910 h 213"/>
                  <a:gd name="T58" fmla="*/ 226 w 182"/>
                  <a:gd name="T59" fmla="*/ 923 h 213"/>
                  <a:gd name="T60" fmla="*/ 272 w 182"/>
                  <a:gd name="T61" fmla="*/ 928 h 213"/>
                  <a:gd name="T62" fmla="*/ 312 w 182"/>
                  <a:gd name="T63" fmla="*/ 930 h 213"/>
                  <a:gd name="T64" fmla="*/ 354 w 182"/>
                  <a:gd name="T65" fmla="*/ 930 h 213"/>
                  <a:gd name="T66" fmla="*/ 392 w 182"/>
                  <a:gd name="T67" fmla="*/ 928 h 213"/>
                  <a:gd name="T68" fmla="*/ 429 w 182"/>
                  <a:gd name="T69" fmla="*/ 920 h 213"/>
                  <a:gd name="T70" fmla="*/ 462 w 182"/>
                  <a:gd name="T71" fmla="*/ 910 h 213"/>
                  <a:gd name="T72" fmla="*/ 497 w 182"/>
                  <a:gd name="T73" fmla="*/ 901 h 213"/>
                  <a:gd name="T74" fmla="*/ 528 w 182"/>
                  <a:gd name="T75" fmla="*/ 889 h 213"/>
                  <a:gd name="T76" fmla="*/ 557 w 182"/>
                  <a:gd name="T77" fmla="*/ 870 h 213"/>
                  <a:gd name="T78" fmla="*/ 584 w 182"/>
                  <a:gd name="T79" fmla="*/ 853 h 213"/>
                  <a:gd name="T80" fmla="*/ 609 w 182"/>
                  <a:gd name="T81" fmla="*/ 834 h 213"/>
                  <a:gd name="T82" fmla="*/ 678 w 182"/>
                  <a:gd name="T83" fmla="*/ 768 h 213"/>
                  <a:gd name="T84" fmla="*/ 726 w 182"/>
                  <a:gd name="T85" fmla="*/ 704 h 213"/>
                  <a:gd name="T86" fmla="*/ 754 w 182"/>
                  <a:gd name="T87" fmla="*/ 629 h 213"/>
                  <a:gd name="T88" fmla="*/ 769 w 182"/>
                  <a:gd name="T89" fmla="*/ 561 h 213"/>
                  <a:gd name="T90" fmla="*/ 779 w 182"/>
                  <a:gd name="T91" fmla="*/ 487 h 213"/>
                  <a:gd name="T92" fmla="*/ 779 w 182"/>
                  <a:gd name="T93" fmla="*/ 414 h 213"/>
                  <a:gd name="T94" fmla="*/ 782 w 182"/>
                  <a:gd name="T95" fmla="*/ 346 h 213"/>
                  <a:gd name="T96" fmla="*/ 741 w 182"/>
                  <a:gd name="T97" fmla="*/ 202 h 213"/>
                  <a:gd name="T98" fmla="*/ 671 w 182"/>
                  <a:gd name="T99" fmla="*/ 90 h 213"/>
                  <a:gd name="T100" fmla="*/ 646 w 182"/>
                  <a:gd name="T101" fmla="*/ 80 h 213"/>
                  <a:gd name="T102" fmla="*/ 632 w 182"/>
                  <a:gd name="T103" fmla="*/ 67 h 213"/>
                  <a:gd name="T104" fmla="*/ 609 w 182"/>
                  <a:gd name="T105" fmla="*/ 56 h 213"/>
                  <a:gd name="T106" fmla="*/ 593 w 182"/>
                  <a:gd name="T107" fmla="*/ 48 h 213"/>
                  <a:gd name="T108" fmla="*/ 567 w 182"/>
                  <a:gd name="T109" fmla="*/ 39 h 213"/>
                  <a:gd name="T110" fmla="*/ 541 w 182"/>
                  <a:gd name="T111" fmla="*/ 27 h 213"/>
                  <a:gd name="T112" fmla="*/ 510 w 182"/>
                  <a:gd name="T113" fmla="*/ 13 h 213"/>
                  <a:gd name="T114" fmla="*/ 468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26 w 128"/>
                  <a:gd name="T1" fmla="*/ 0 h 217"/>
                  <a:gd name="T2" fmla="*/ 29 w 128"/>
                  <a:gd name="T3" fmla="*/ 2 h 217"/>
                  <a:gd name="T4" fmla="*/ 32 w 128"/>
                  <a:gd name="T5" fmla="*/ 7 h 217"/>
                  <a:gd name="T6" fmla="*/ 34 w 128"/>
                  <a:gd name="T7" fmla="*/ 14 h 217"/>
                  <a:gd name="T8" fmla="*/ 36 w 128"/>
                  <a:gd name="T9" fmla="*/ 21 h 217"/>
                  <a:gd name="T10" fmla="*/ 36 w 128"/>
                  <a:gd name="T11" fmla="*/ 30 h 217"/>
                  <a:gd name="T12" fmla="*/ 32 w 128"/>
                  <a:gd name="T13" fmla="*/ 39 h 217"/>
                  <a:gd name="T14" fmla="*/ 26 w 128"/>
                  <a:gd name="T15" fmla="*/ 48 h 217"/>
                  <a:gd name="T16" fmla="*/ 17 w 128"/>
                  <a:gd name="T17" fmla="*/ 58 h 217"/>
                  <a:gd name="T18" fmla="*/ 14 w 128"/>
                  <a:gd name="T19" fmla="*/ 57 h 217"/>
                  <a:gd name="T20" fmla="*/ 11 w 128"/>
                  <a:gd name="T21" fmla="*/ 56 h 217"/>
                  <a:gd name="T22" fmla="*/ 7 w 128"/>
                  <a:gd name="T23" fmla="*/ 55 h 217"/>
                  <a:gd name="T24" fmla="*/ 5 w 128"/>
                  <a:gd name="T25" fmla="*/ 54 h 217"/>
                  <a:gd name="T26" fmla="*/ 2 w 128"/>
                  <a:gd name="T27" fmla="*/ 52 h 217"/>
                  <a:gd name="T28" fmla="*/ 1 w 128"/>
                  <a:gd name="T29" fmla="*/ 50 h 217"/>
                  <a:gd name="T30" fmla="*/ 0 w 128"/>
                  <a:gd name="T31" fmla="*/ 49 h 217"/>
                  <a:gd name="T32" fmla="*/ 1 w 128"/>
                  <a:gd name="T33" fmla="*/ 47 h 217"/>
                  <a:gd name="T34" fmla="*/ 4 w 128"/>
                  <a:gd name="T35" fmla="*/ 45 h 217"/>
                  <a:gd name="T36" fmla="*/ 8 w 128"/>
                  <a:gd name="T37" fmla="*/ 43 h 217"/>
                  <a:gd name="T38" fmla="*/ 12 w 128"/>
                  <a:gd name="T39" fmla="*/ 40 h 217"/>
                  <a:gd name="T40" fmla="*/ 17 w 128"/>
                  <a:gd name="T41" fmla="*/ 36 h 217"/>
                  <a:gd name="T42" fmla="*/ 22 w 128"/>
                  <a:gd name="T43" fmla="*/ 30 h 217"/>
                  <a:gd name="T44" fmla="*/ 25 w 128"/>
                  <a:gd name="T45" fmla="*/ 22 h 217"/>
                  <a:gd name="T46" fmla="*/ 27 w 128"/>
                  <a:gd name="T47" fmla="*/ 12 h 217"/>
                  <a:gd name="T48" fmla="*/ 26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20 w 117"/>
                  <a:gd name="T1" fmla="*/ 0 h 132"/>
                  <a:gd name="T2" fmla="*/ 0 w 117"/>
                  <a:gd name="T3" fmla="*/ 6 h 132"/>
                  <a:gd name="T4" fmla="*/ 1 w 117"/>
                  <a:gd name="T5" fmla="*/ 6 h 132"/>
                  <a:gd name="T6" fmla="*/ 4 w 117"/>
                  <a:gd name="T7" fmla="*/ 7 h 132"/>
                  <a:gd name="T8" fmla="*/ 8 w 117"/>
                  <a:gd name="T9" fmla="*/ 9 h 132"/>
                  <a:gd name="T10" fmla="*/ 12 w 117"/>
                  <a:gd name="T11" fmla="*/ 11 h 132"/>
                  <a:gd name="T12" fmla="*/ 18 w 117"/>
                  <a:gd name="T13" fmla="*/ 16 h 132"/>
                  <a:gd name="T14" fmla="*/ 23 w 117"/>
                  <a:gd name="T15" fmla="*/ 19 h 132"/>
                  <a:gd name="T16" fmla="*/ 28 w 117"/>
                  <a:gd name="T17" fmla="*/ 25 h 132"/>
                  <a:gd name="T18" fmla="*/ 32 w 117"/>
                  <a:gd name="T19" fmla="*/ 33 h 132"/>
                  <a:gd name="T20" fmla="*/ 33 w 117"/>
                  <a:gd name="T21" fmla="*/ 30 h 132"/>
                  <a:gd name="T22" fmla="*/ 32 w 117"/>
                  <a:gd name="T23" fmla="*/ 26 h 132"/>
                  <a:gd name="T24" fmla="*/ 30 w 117"/>
                  <a:gd name="T25" fmla="*/ 22 h 132"/>
                  <a:gd name="T26" fmla="*/ 28 w 117"/>
                  <a:gd name="T27" fmla="*/ 18 h 132"/>
                  <a:gd name="T28" fmla="*/ 25 w 117"/>
                  <a:gd name="T29" fmla="*/ 14 h 132"/>
                  <a:gd name="T30" fmla="*/ 22 w 117"/>
                  <a:gd name="T31" fmla="*/ 11 h 132"/>
                  <a:gd name="T32" fmla="*/ 19 w 117"/>
                  <a:gd name="T33" fmla="*/ 9 h 132"/>
                  <a:gd name="T34" fmla="*/ 17 w 117"/>
                  <a:gd name="T35" fmla="*/ 8 h 132"/>
                  <a:gd name="T36" fmla="*/ 19 w 117"/>
                  <a:gd name="T37" fmla="*/ 7 h 132"/>
                  <a:gd name="T38" fmla="*/ 22 w 117"/>
                  <a:gd name="T39" fmla="*/ 7 h 132"/>
                  <a:gd name="T40" fmla="*/ 25 w 117"/>
                  <a:gd name="T41" fmla="*/ 6 h 132"/>
                  <a:gd name="T42" fmla="*/ 28 w 117"/>
                  <a:gd name="T43" fmla="*/ 6 h 132"/>
                  <a:gd name="T44" fmla="*/ 29 w 117"/>
                  <a:gd name="T45" fmla="*/ 6 h 132"/>
                  <a:gd name="T46" fmla="*/ 30 w 117"/>
                  <a:gd name="T47" fmla="*/ 6 h 132"/>
                  <a:gd name="T48" fmla="*/ 32 w 117"/>
                  <a:gd name="T49" fmla="*/ 6 h 132"/>
                  <a:gd name="T50" fmla="*/ 32 w 117"/>
                  <a:gd name="T51" fmla="*/ 6 h 132"/>
                  <a:gd name="T52" fmla="*/ 20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>
                  <a:gd name="T0" fmla="*/ 8 w 29"/>
                  <a:gd name="T1" fmla="*/ 0 h 77"/>
                  <a:gd name="T2" fmla="*/ 7 w 29"/>
                  <a:gd name="T3" fmla="*/ 0 h 77"/>
                  <a:gd name="T4" fmla="*/ 5 w 29"/>
                  <a:gd name="T5" fmla="*/ 1 h 77"/>
                  <a:gd name="T6" fmla="*/ 3 w 29"/>
                  <a:gd name="T7" fmla="*/ 2 h 77"/>
                  <a:gd name="T8" fmla="*/ 1 w 29"/>
                  <a:gd name="T9" fmla="*/ 5 h 77"/>
                  <a:gd name="T10" fmla="*/ 1 w 29"/>
                  <a:gd name="T11" fmla="*/ 8 h 77"/>
                  <a:gd name="T12" fmla="*/ 0 w 29"/>
                  <a:gd name="T13" fmla="*/ 11 h 77"/>
                  <a:gd name="T14" fmla="*/ 1 w 29"/>
                  <a:gd name="T15" fmla="*/ 16 h 77"/>
                  <a:gd name="T16" fmla="*/ 3 w 29"/>
                  <a:gd name="T17" fmla="*/ 20 h 77"/>
                  <a:gd name="T18" fmla="*/ 4 w 29"/>
                  <a:gd name="T19" fmla="*/ 14 h 77"/>
                  <a:gd name="T20" fmla="*/ 5 w 29"/>
                  <a:gd name="T21" fmla="*/ 10 h 77"/>
                  <a:gd name="T22" fmla="*/ 7 w 29"/>
                  <a:gd name="T23" fmla="*/ 6 h 77"/>
                  <a:gd name="T24" fmla="*/ 8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3 w 207"/>
                    <a:gd name="T1" fmla="*/ 10 h 564"/>
                    <a:gd name="T2" fmla="*/ 1 w 207"/>
                    <a:gd name="T3" fmla="*/ 17 h 564"/>
                    <a:gd name="T4" fmla="*/ 1 w 207"/>
                    <a:gd name="T5" fmla="*/ 23 h 564"/>
                    <a:gd name="T6" fmla="*/ 0 w 207"/>
                    <a:gd name="T7" fmla="*/ 28 h 564"/>
                    <a:gd name="T8" fmla="*/ 0 w 207"/>
                    <a:gd name="T9" fmla="*/ 35 h 564"/>
                    <a:gd name="T10" fmla="*/ 1 w 207"/>
                    <a:gd name="T11" fmla="*/ 41 h 564"/>
                    <a:gd name="T12" fmla="*/ 1 w 207"/>
                    <a:gd name="T13" fmla="*/ 48 h 564"/>
                    <a:gd name="T14" fmla="*/ 4 w 207"/>
                    <a:gd name="T15" fmla="*/ 57 h 564"/>
                    <a:gd name="T16" fmla="*/ 7 w 207"/>
                    <a:gd name="T17" fmla="*/ 66 h 564"/>
                    <a:gd name="T18" fmla="*/ 10 w 207"/>
                    <a:gd name="T19" fmla="*/ 75 h 564"/>
                    <a:gd name="T20" fmla="*/ 14 w 207"/>
                    <a:gd name="T21" fmla="*/ 83 h 564"/>
                    <a:gd name="T22" fmla="*/ 19 w 207"/>
                    <a:gd name="T23" fmla="*/ 93 h 564"/>
                    <a:gd name="T24" fmla="*/ 24 w 207"/>
                    <a:gd name="T25" fmla="*/ 102 h 564"/>
                    <a:gd name="T26" fmla="*/ 30 w 207"/>
                    <a:gd name="T27" fmla="*/ 111 h 564"/>
                    <a:gd name="T28" fmla="*/ 36 w 207"/>
                    <a:gd name="T29" fmla="*/ 118 h 564"/>
                    <a:gd name="T30" fmla="*/ 41 w 207"/>
                    <a:gd name="T31" fmla="*/ 124 h 564"/>
                    <a:gd name="T32" fmla="*/ 47 w 207"/>
                    <a:gd name="T33" fmla="*/ 129 h 564"/>
                    <a:gd name="T34" fmla="*/ 37 w 207"/>
                    <a:gd name="T35" fmla="*/ 114 h 564"/>
                    <a:gd name="T36" fmla="*/ 29 w 207"/>
                    <a:gd name="T37" fmla="*/ 102 h 564"/>
                    <a:gd name="T38" fmla="*/ 23 w 207"/>
                    <a:gd name="T39" fmla="*/ 93 h 564"/>
                    <a:gd name="T40" fmla="*/ 19 w 207"/>
                    <a:gd name="T41" fmla="*/ 84 h 564"/>
                    <a:gd name="T42" fmla="*/ 17 w 207"/>
                    <a:gd name="T43" fmla="*/ 77 h 564"/>
                    <a:gd name="T44" fmla="*/ 15 w 207"/>
                    <a:gd name="T45" fmla="*/ 71 h 564"/>
                    <a:gd name="T46" fmla="*/ 15 w 207"/>
                    <a:gd name="T47" fmla="*/ 65 h 564"/>
                    <a:gd name="T48" fmla="*/ 13 w 207"/>
                    <a:gd name="T49" fmla="*/ 59 h 564"/>
                    <a:gd name="T50" fmla="*/ 10 w 207"/>
                    <a:gd name="T51" fmla="*/ 47 h 564"/>
                    <a:gd name="T52" fmla="*/ 9 w 207"/>
                    <a:gd name="T53" fmla="*/ 32 h 564"/>
                    <a:gd name="T54" fmla="*/ 10 w 207"/>
                    <a:gd name="T55" fmla="*/ 16 h 564"/>
                    <a:gd name="T56" fmla="*/ 12 w 207"/>
                    <a:gd name="T57" fmla="*/ 0 h 564"/>
                    <a:gd name="T58" fmla="*/ 3 w 207"/>
                    <a:gd name="T59" fmla="*/ 10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4 h 232"/>
                    <a:gd name="T2" fmla="*/ 4 w 47"/>
                    <a:gd name="T3" fmla="*/ 12 h 232"/>
                    <a:gd name="T4" fmla="*/ 6 w 47"/>
                    <a:gd name="T5" fmla="*/ 23 h 232"/>
                    <a:gd name="T6" fmla="*/ 6 w 47"/>
                    <a:gd name="T7" fmla="*/ 36 h 232"/>
                    <a:gd name="T8" fmla="*/ 4 w 47"/>
                    <a:gd name="T9" fmla="*/ 52 h 232"/>
                    <a:gd name="T10" fmla="*/ 11 w 47"/>
                    <a:gd name="T11" fmla="*/ 49 h 232"/>
                    <a:gd name="T12" fmla="*/ 11 w 47"/>
                    <a:gd name="T13" fmla="*/ 41 h 232"/>
                    <a:gd name="T14" fmla="*/ 11 w 47"/>
                    <a:gd name="T15" fmla="*/ 32 h 232"/>
                    <a:gd name="T16" fmla="*/ 11 w 47"/>
                    <a:gd name="T17" fmla="*/ 23 h 232"/>
                    <a:gd name="T18" fmla="*/ 10 w 47"/>
                    <a:gd name="T19" fmla="*/ 16 h 232"/>
                    <a:gd name="T20" fmla="*/ 9 w 47"/>
                    <a:gd name="T21" fmla="*/ 12 h 232"/>
                    <a:gd name="T22" fmla="*/ 7 w 47"/>
                    <a:gd name="T23" fmla="*/ 8 h 232"/>
                    <a:gd name="T24" fmla="*/ 6 w 47"/>
                    <a:gd name="T25" fmla="*/ 4 h 232"/>
                    <a:gd name="T26" fmla="*/ 3 w 47"/>
                    <a:gd name="T27" fmla="*/ 0 h 232"/>
                    <a:gd name="T28" fmla="*/ 0 w 47"/>
                    <a:gd name="T29" fmla="*/ 4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77" y="1723"/>
                  <a:ext cx="60" cy="28"/>
                </a:xfrm>
                <a:custGeom>
                  <a:avLst/>
                  <a:gdLst>
                    <a:gd name="T0" fmla="*/ 19 w 87"/>
                    <a:gd name="T1" fmla="*/ 6 h 40"/>
                    <a:gd name="T2" fmla="*/ 18 w 87"/>
                    <a:gd name="T3" fmla="*/ 4 h 40"/>
                    <a:gd name="T4" fmla="*/ 15 w 87"/>
                    <a:gd name="T5" fmla="*/ 3 h 40"/>
                    <a:gd name="T6" fmla="*/ 13 w 87"/>
                    <a:gd name="T7" fmla="*/ 2 h 40"/>
                    <a:gd name="T8" fmla="*/ 10 w 87"/>
                    <a:gd name="T9" fmla="*/ 1 h 40"/>
                    <a:gd name="T10" fmla="*/ 8 w 87"/>
                    <a:gd name="T11" fmla="*/ 1 h 40"/>
                    <a:gd name="T12" fmla="*/ 6 w 87"/>
                    <a:gd name="T13" fmla="*/ 1 h 40"/>
                    <a:gd name="T14" fmla="*/ 3 w 87"/>
                    <a:gd name="T15" fmla="*/ 0 h 40"/>
                    <a:gd name="T16" fmla="*/ 0 w 87"/>
                    <a:gd name="T17" fmla="*/ 1 h 40"/>
                    <a:gd name="T18" fmla="*/ 1 w 87"/>
                    <a:gd name="T19" fmla="*/ 1 h 40"/>
                    <a:gd name="T20" fmla="*/ 3 w 87"/>
                    <a:gd name="T21" fmla="*/ 3 h 40"/>
                    <a:gd name="T22" fmla="*/ 5 w 87"/>
                    <a:gd name="T23" fmla="*/ 4 h 40"/>
                    <a:gd name="T24" fmla="*/ 8 w 87"/>
                    <a:gd name="T25" fmla="*/ 4 h 40"/>
                    <a:gd name="T26" fmla="*/ 10 w 87"/>
                    <a:gd name="T27" fmla="*/ 6 h 40"/>
                    <a:gd name="T28" fmla="*/ 12 w 87"/>
                    <a:gd name="T29" fmla="*/ 6 h 40"/>
                    <a:gd name="T30" fmla="*/ 14 w 87"/>
                    <a:gd name="T31" fmla="*/ 8 h 40"/>
                    <a:gd name="T32" fmla="*/ 17 w 87"/>
                    <a:gd name="T33" fmla="*/ 10 h 40"/>
                    <a:gd name="T34" fmla="*/ 19 w 87"/>
                    <a:gd name="T35" fmla="*/ 6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10 w 109"/>
                <a:gd name="T3" fmla="*/ 1 h 156"/>
                <a:gd name="T4" fmla="*/ 40 w 109"/>
                <a:gd name="T5" fmla="*/ 5 h 156"/>
                <a:gd name="T6" fmla="*/ 79 w 109"/>
                <a:gd name="T7" fmla="*/ 16 h 156"/>
                <a:gd name="T8" fmla="*/ 125 w 109"/>
                <a:gd name="T9" fmla="*/ 32 h 156"/>
                <a:gd name="T10" fmla="*/ 167 w 109"/>
                <a:gd name="T11" fmla="*/ 58 h 156"/>
                <a:gd name="T12" fmla="*/ 206 w 109"/>
                <a:gd name="T13" fmla="*/ 93 h 156"/>
                <a:gd name="T14" fmla="*/ 230 w 109"/>
                <a:gd name="T15" fmla="*/ 142 h 156"/>
                <a:gd name="T16" fmla="*/ 235 w 109"/>
                <a:gd name="T17" fmla="*/ 206 h 156"/>
                <a:gd name="T18" fmla="*/ 225 w 109"/>
                <a:gd name="T19" fmla="*/ 206 h 156"/>
                <a:gd name="T20" fmla="*/ 213 w 109"/>
                <a:gd name="T21" fmla="*/ 206 h 156"/>
                <a:gd name="T22" fmla="*/ 201 w 109"/>
                <a:gd name="T23" fmla="*/ 206 h 156"/>
                <a:gd name="T24" fmla="*/ 186 w 109"/>
                <a:gd name="T25" fmla="*/ 202 h 156"/>
                <a:gd name="T26" fmla="*/ 174 w 109"/>
                <a:gd name="T27" fmla="*/ 201 h 156"/>
                <a:gd name="T28" fmla="*/ 160 w 109"/>
                <a:gd name="T29" fmla="*/ 197 h 156"/>
                <a:gd name="T30" fmla="*/ 142 w 109"/>
                <a:gd name="T31" fmla="*/ 191 h 156"/>
                <a:gd name="T32" fmla="*/ 125 w 109"/>
                <a:gd name="T33" fmla="*/ 183 h 156"/>
                <a:gd name="T34" fmla="*/ 114 w 109"/>
                <a:gd name="T35" fmla="*/ 166 h 156"/>
                <a:gd name="T36" fmla="*/ 114 w 109"/>
                <a:gd name="T37" fmla="*/ 146 h 156"/>
                <a:gd name="T38" fmla="*/ 120 w 109"/>
                <a:gd name="T39" fmla="*/ 126 h 156"/>
                <a:gd name="T40" fmla="*/ 126 w 109"/>
                <a:gd name="T41" fmla="*/ 105 h 156"/>
                <a:gd name="T42" fmla="*/ 120 w 109"/>
                <a:gd name="T43" fmla="*/ 81 h 156"/>
                <a:gd name="T44" fmla="*/ 103 w 109"/>
                <a:gd name="T45" fmla="*/ 56 h 156"/>
                <a:gd name="T46" fmla="*/ 68 w 109"/>
                <a:gd name="T47" fmla="*/ 31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3 w 54"/>
                <a:gd name="T5" fmla="*/ 3 h 40"/>
                <a:gd name="T6" fmla="*/ 29 w 54"/>
                <a:gd name="T7" fmla="*/ 12 h 40"/>
                <a:gd name="T8" fmla="*/ 48 w 54"/>
                <a:gd name="T9" fmla="*/ 16 h 40"/>
                <a:gd name="T10" fmla="*/ 65 w 54"/>
                <a:gd name="T11" fmla="*/ 19 h 40"/>
                <a:gd name="T12" fmla="*/ 83 w 54"/>
                <a:gd name="T13" fmla="*/ 22 h 40"/>
                <a:gd name="T14" fmla="*/ 101 w 54"/>
                <a:gd name="T15" fmla="*/ 24 h 40"/>
                <a:gd name="T16" fmla="*/ 121 w 54"/>
                <a:gd name="T17" fmla="*/ 20 h 40"/>
                <a:gd name="T18" fmla="*/ 119 w 54"/>
                <a:gd name="T19" fmla="*/ 33 h 40"/>
                <a:gd name="T20" fmla="*/ 112 w 54"/>
                <a:gd name="T21" fmla="*/ 44 h 40"/>
                <a:gd name="T22" fmla="*/ 99 w 54"/>
                <a:gd name="T23" fmla="*/ 51 h 40"/>
                <a:gd name="T24" fmla="*/ 82 w 54"/>
                <a:gd name="T25" fmla="*/ 53 h 40"/>
                <a:gd name="T26" fmla="*/ 62 w 54"/>
                <a:gd name="T27" fmla="*/ 52 h 40"/>
                <a:gd name="T28" fmla="*/ 42 w 54"/>
                <a:gd name="T29" fmla="*/ 43 h 40"/>
                <a:gd name="T30" fmla="*/ 22 w 54"/>
                <a:gd name="T31" fmla="*/ 28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9 h 237"/>
                <a:gd name="T4" fmla="*/ 9 w 257"/>
                <a:gd name="T5" fmla="*/ 58 h 237"/>
                <a:gd name="T6" fmla="*/ 20 w 257"/>
                <a:gd name="T7" fmla="*/ 87 h 237"/>
                <a:gd name="T8" fmla="*/ 36 w 257"/>
                <a:gd name="T9" fmla="*/ 112 h 237"/>
                <a:gd name="T10" fmla="*/ 58 w 257"/>
                <a:gd name="T11" fmla="*/ 135 h 237"/>
                <a:gd name="T12" fmla="*/ 86 w 257"/>
                <a:gd name="T13" fmla="*/ 161 h 237"/>
                <a:gd name="T14" fmla="*/ 122 w 257"/>
                <a:gd name="T15" fmla="*/ 184 h 237"/>
                <a:gd name="T16" fmla="*/ 163 w 257"/>
                <a:gd name="T17" fmla="*/ 203 h 237"/>
                <a:gd name="T18" fmla="*/ 216 w 257"/>
                <a:gd name="T19" fmla="*/ 222 h 237"/>
                <a:gd name="T20" fmla="*/ 276 w 257"/>
                <a:gd name="T21" fmla="*/ 237 h 237"/>
                <a:gd name="T22" fmla="*/ 340 w 257"/>
                <a:gd name="T23" fmla="*/ 250 h 237"/>
                <a:gd name="T24" fmla="*/ 419 w 257"/>
                <a:gd name="T25" fmla="*/ 261 h 237"/>
                <a:gd name="T26" fmla="*/ 505 w 257"/>
                <a:gd name="T27" fmla="*/ 267 h 237"/>
                <a:gd name="T28" fmla="*/ 604 w 257"/>
                <a:gd name="T29" fmla="*/ 271 h 237"/>
                <a:gd name="T30" fmla="*/ 705 w 257"/>
                <a:gd name="T31" fmla="*/ 270 h 237"/>
                <a:gd name="T32" fmla="*/ 825 w 257"/>
                <a:gd name="T33" fmla="*/ 265 h 237"/>
                <a:gd name="T34" fmla="*/ 720 w 257"/>
                <a:gd name="T35" fmla="*/ 259 h 237"/>
                <a:gd name="T36" fmla="*/ 625 w 257"/>
                <a:gd name="T37" fmla="*/ 251 h 237"/>
                <a:gd name="T38" fmla="*/ 546 w 257"/>
                <a:gd name="T39" fmla="*/ 242 h 237"/>
                <a:gd name="T40" fmla="*/ 475 w 257"/>
                <a:gd name="T41" fmla="*/ 233 h 237"/>
                <a:gd name="T42" fmla="*/ 411 w 257"/>
                <a:gd name="T43" fmla="*/ 221 h 237"/>
                <a:gd name="T44" fmla="*/ 360 w 257"/>
                <a:gd name="T45" fmla="*/ 208 h 237"/>
                <a:gd name="T46" fmla="*/ 312 w 257"/>
                <a:gd name="T47" fmla="*/ 193 h 237"/>
                <a:gd name="T48" fmla="*/ 269 w 257"/>
                <a:gd name="T49" fmla="*/ 177 h 237"/>
                <a:gd name="T50" fmla="*/ 229 w 257"/>
                <a:gd name="T51" fmla="*/ 161 h 237"/>
                <a:gd name="T52" fmla="*/ 197 w 257"/>
                <a:gd name="T53" fmla="*/ 142 h 237"/>
                <a:gd name="T54" fmla="*/ 169 w 257"/>
                <a:gd name="T55" fmla="*/ 123 h 237"/>
                <a:gd name="T56" fmla="*/ 139 w 257"/>
                <a:gd name="T57" fmla="*/ 100 h 237"/>
                <a:gd name="T58" fmla="*/ 106 w 257"/>
                <a:gd name="T59" fmla="*/ 78 h 237"/>
                <a:gd name="T60" fmla="*/ 74 w 257"/>
                <a:gd name="T61" fmla="*/ 55 h 237"/>
                <a:gd name="T62" fmla="*/ 37 w 257"/>
                <a:gd name="T63" fmla="*/ 2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255 w 124"/>
                <a:gd name="T1" fmla="*/ 0 h 110"/>
                <a:gd name="T2" fmla="*/ 408 w 124"/>
                <a:gd name="T3" fmla="*/ 129 h 110"/>
                <a:gd name="T4" fmla="*/ 396 w 124"/>
                <a:gd name="T5" fmla="*/ 128 h 110"/>
                <a:gd name="T6" fmla="*/ 352 w 124"/>
                <a:gd name="T7" fmla="*/ 125 h 110"/>
                <a:gd name="T8" fmla="*/ 294 w 124"/>
                <a:gd name="T9" fmla="*/ 121 h 110"/>
                <a:gd name="T10" fmla="*/ 225 w 124"/>
                <a:gd name="T11" fmla="*/ 119 h 110"/>
                <a:gd name="T12" fmla="*/ 148 w 124"/>
                <a:gd name="T13" fmla="*/ 116 h 110"/>
                <a:gd name="T14" fmla="*/ 84 w 124"/>
                <a:gd name="T15" fmla="*/ 117 h 110"/>
                <a:gd name="T16" fmla="*/ 30 w 124"/>
                <a:gd name="T17" fmla="*/ 122 h 110"/>
                <a:gd name="T18" fmla="*/ 0 w 124"/>
                <a:gd name="T19" fmla="*/ 131 h 110"/>
                <a:gd name="T20" fmla="*/ 12 w 124"/>
                <a:gd name="T21" fmla="*/ 117 h 110"/>
                <a:gd name="T22" fmla="*/ 27 w 124"/>
                <a:gd name="T23" fmla="*/ 106 h 110"/>
                <a:gd name="T24" fmla="*/ 54 w 124"/>
                <a:gd name="T25" fmla="*/ 98 h 110"/>
                <a:gd name="T26" fmla="*/ 84 w 124"/>
                <a:gd name="T27" fmla="*/ 91 h 110"/>
                <a:gd name="T28" fmla="*/ 119 w 124"/>
                <a:gd name="T29" fmla="*/ 86 h 110"/>
                <a:gd name="T30" fmla="*/ 154 w 124"/>
                <a:gd name="T31" fmla="*/ 85 h 110"/>
                <a:gd name="T32" fmla="*/ 193 w 124"/>
                <a:gd name="T33" fmla="*/ 85 h 110"/>
                <a:gd name="T34" fmla="*/ 237 w 124"/>
                <a:gd name="T35" fmla="*/ 89 h 110"/>
                <a:gd name="T36" fmla="*/ 240 w 124"/>
                <a:gd name="T37" fmla="*/ 85 h 110"/>
                <a:gd name="T38" fmla="*/ 230 w 124"/>
                <a:gd name="T39" fmla="*/ 68 h 110"/>
                <a:gd name="T40" fmla="*/ 220 w 124"/>
                <a:gd name="T41" fmla="*/ 46 h 110"/>
                <a:gd name="T42" fmla="*/ 215 w 124"/>
                <a:gd name="T43" fmla="*/ 35 h 110"/>
                <a:gd name="T44" fmla="*/ 207 w 124"/>
                <a:gd name="T45" fmla="*/ 35 h 110"/>
                <a:gd name="T46" fmla="*/ 199 w 124"/>
                <a:gd name="T47" fmla="*/ 33 h 110"/>
                <a:gd name="T48" fmla="*/ 193 w 124"/>
                <a:gd name="T49" fmla="*/ 30 h 110"/>
                <a:gd name="T50" fmla="*/ 189 w 124"/>
                <a:gd name="T51" fmla="*/ 27 h 110"/>
                <a:gd name="T52" fmla="*/ 189 w 124"/>
                <a:gd name="T53" fmla="*/ 23 h 110"/>
                <a:gd name="T54" fmla="*/ 193 w 124"/>
                <a:gd name="T55" fmla="*/ 18 h 110"/>
                <a:gd name="T56" fmla="*/ 218 w 124"/>
                <a:gd name="T57" fmla="*/ 8 h 110"/>
                <a:gd name="T58" fmla="*/ 255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16 w 109"/>
                <a:gd name="T3" fmla="*/ 1 h 156"/>
                <a:gd name="T4" fmla="*/ 58 w 109"/>
                <a:gd name="T5" fmla="*/ 5 h 156"/>
                <a:gd name="T6" fmla="*/ 121 w 109"/>
                <a:gd name="T7" fmla="*/ 12 h 156"/>
                <a:gd name="T8" fmla="*/ 192 w 109"/>
                <a:gd name="T9" fmla="*/ 28 h 156"/>
                <a:gd name="T10" fmla="*/ 259 w 109"/>
                <a:gd name="T11" fmla="*/ 48 h 156"/>
                <a:gd name="T12" fmla="*/ 317 w 109"/>
                <a:gd name="T13" fmla="*/ 79 h 156"/>
                <a:gd name="T14" fmla="*/ 353 w 109"/>
                <a:gd name="T15" fmla="*/ 120 h 156"/>
                <a:gd name="T16" fmla="*/ 360 w 109"/>
                <a:gd name="T17" fmla="*/ 172 h 156"/>
                <a:gd name="T18" fmla="*/ 349 w 109"/>
                <a:gd name="T19" fmla="*/ 172 h 156"/>
                <a:gd name="T20" fmla="*/ 329 w 109"/>
                <a:gd name="T21" fmla="*/ 172 h 156"/>
                <a:gd name="T22" fmla="*/ 307 w 109"/>
                <a:gd name="T23" fmla="*/ 172 h 156"/>
                <a:gd name="T24" fmla="*/ 287 w 109"/>
                <a:gd name="T25" fmla="*/ 170 h 156"/>
                <a:gd name="T26" fmla="*/ 267 w 109"/>
                <a:gd name="T27" fmla="*/ 169 h 156"/>
                <a:gd name="T28" fmla="*/ 245 w 109"/>
                <a:gd name="T29" fmla="*/ 166 h 156"/>
                <a:gd name="T30" fmla="*/ 218 w 109"/>
                <a:gd name="T31" fmla="*/ 161 h 156"/>
                <a:gd name="T32" fmla="*/ 192 w 109"/>
                <a:gd name="T33" fmla="*/ 155 h 156"/>
                <a:gd name="T34" fmla="*/ 174 w 109"/>
                <a:gd name="T35" fmla="*/ 138 h 156"/>
                <a:gd name="T36" fmla="*/ 174 w 109"/>
                <a:gd name="T37" fmla="*/ 123 h 156"/>
                <a:gd name="T38" fmla="*/ 186 w 109"/>
                <a:gd name="T39" fmla="*/ 107 h 156"/>
                <a:gd name="T40" fmla="*/ 197 w 109"/>
                <a:gd name="T41" fmla="*/ 88 h 156"/>
                <a:gd name="T42" fmla="*/ 186 w 109"/>
                <a:gd name="T43" fmla="*/ 70 h 156"/>
                <a:gd name="T44" fmla="*/ 160 w 109"/>
                <a:gd name="T45" fmla="*/ 47 h 156"/>
                <a:gd name="T46" fmla="*/ 104 w 109"/>
                <a:gd name="T47" fmla="*/ 27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104 w 46"/>
                <a:gd name="T1" fmla="*/ 0 h 94"/>
                <a:gd name="T2" fmla="*/ 66 w 46"/>
                <a:gd name="T3" fmla="*/ 42 h 94"/>
                <a:gd name="T4" fmla="*/ 49 w 46"/>
                <a:gd name="T5" fmla="*/ 70 h 94"/>
                <a:gd name="T6" fmla="*/ 36 w 46"/>
                <a:gd name="T7" fmla="*/ 91 h 94"/>
                <a:gd name="T8" fmla="*/ 0 w 46"/>
                <a:gd name="T9" fmla="*/ 106 h 94"/>
                <a:gd name="T10" fmla="*/ 40 w 46"/>
                <a:gd name="T11" fmla="*/ 100 h 94"/>
                <a:gd name="T12" fmla="*/ 77 w 46"/>
                <a:gd name="T13" fmla="*/ 92 h 94"/>
                <a:gd name="T14" fmla="*/ 105 w 46"/>
                <a:gd name="T15" fmla="*/ 77 h 94"/>
                <a:gd name="T16" fmla="*/ 132 w 46"/>
                <a:gd name="T17" fmla="*/ 65 h 94"/>
                <a:gd name="T18" fmla="*/ 150 w 46"/>
                <a:gd name="T19" fmla="*/ 49 h 94"/>
                <a:gd name="T20" fmla="*/ 152 w 46"/>
                <a:gd name="T21" fmla="*/ 34 h 94"/>
                <a:gd name="T22" fmla="*/ 140 w 46"/>
                <a:gd name="T23" fmla="*/ 15 h 94"/>
                <a:gd name="T24" fmla="*/ 104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20 w 54"/>
                <a:gd name="T5" fmla="*/ 3 h 40"/>
                <a:gd name="T6" fmla="*/ 41 w 54"/>
                <a:gd name="T7" fmla="*/ 8 h 40"/>
                <a:gd name="T8" fmla="*/ 65 w 54"/>
                <a:gd name="T9" fmla="*/ 12 h 40"/>
                <a:gd name="T10" fmla="*/ 92 w 54"/>
                <a:gd name="T11" fmla="*/ 15 h 40"/>
                <a:gd name="T12" fmla="*/ 121 w 54"/>
                <a:gd name="T13" fmla="*/ 17 h 40"/>
                <a:gd name="T14" fmla="*/ 144 w 54"/>
                <a:gd name="T15" fmla="*/ 18 h 40"/>
                <a:gd name="T16" fmla="*/ 171 w 54"/>
                <a:gd name="T17" fmla="*/ 16 h 40"/>
                <a:gd name="T18" fmla="*/ 169 w 54"/>
                <a:gd name="T19" fmla="*/ 29 h 40"/>
                <a:gd name="T20" fmla="*/ 159 w 54"/>
                <a:gd name="T21" fmla="*/ 37 h 40"/>
                <a:gd name="T22" fmla="*/ 140 w 54"/>
                <a:gd name="T23" fmla="*/ 42 h 40"/>
                <a:gd name="T24" fmla="*/ 116 w 54"/>
                <a:gd name="T25" fmla="*/ 44 h 40"/>
                <a:gd name="T26" fmla="*/ 87 w 54"/>
                <a:gd name="T27" fmla="*/ 43 h 40"/>
                <a:gd name="T28" fmla="*/ 59 w 54"/>
                <a:gd name="T29" fmla="*/ 36 h 40"/>
                <a:gd name="T30" fmla="*/ 31 w 54"/>
                <a:gd name="T31" fmla="*/ 24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54 w 596"/>
                <a:gd name="T1" fmla="*/ 416 h 666"/>
                <a:gd name="T2" fmla="*/ 20 w 596"/>
                <a:gd name="T3" fmla="*/ 384 h 666"/>
                <a:gd name="T4" fmla="*/ 0 w 596"/>
                <a:gd name="T5" fmla="*/ 325 h 666"/>
                <a:gd name="T6" fmla="*/ 12 w 596"/>
                <a:gd name="T7" fmla="*/ 250 h 666"/>
                <a:gd name="T8" fmla="*/ 84 w 596"/>
                <a:gd name="T9" fmla="*/ 171 h 666"/>
                <a:gd name="T10" fmla="*/ 228 w 596"/>
                <a:gd name="T11" fmla="*/ 96 h 666"/>
                <a:gd name="T12" fmla="*/ 471 w 596"/>
                <a:gd name="T13" fmla="*/ 35 h 666"/>
                <a:gd name="T14" fmla="*/ 817 w 596"/>
                <a:gd name="T15" fmla="*/ 2 h 666"/>
                <a:gd name="T16" fmla="*/ 1260 w 596"/>
                <a:gd name="T17" fmla="*/ 9 h 666"/>
                <a:gd name="T18" fmla="*/ 1603 w 596"/>
                <a:gd name="T19" fmla="*/ 76 h 666"/>
                <a:gd name="T20" fmla="*/ 1835 w 596"/>
                <a:gd name="T21" fmla="*/ 185 h 666"/>
                <a:gd name="T22" fmla="*/ 1956 w 596"/>
                <a:gd name="T23" fmla="*/ 320 h 666"/>
                <a:gd name="T24" fmla="*/ 1971 w 596"/>
                <a:gd name="T25" fmla="*/ 460 h 666"/>
                <a:gd name="T26" fmla="*/ 1876 w 596"/>
                <a:gd name="T27" fmla="*/ 591 h 666"/>
                <a:gd name="T28" fmla="*/ 1679 w 596"/>
                <a:gd name="T29" fmla="*/ 692 h 666"/>
                <a:gd name="T30" fmla="*/ 1381 w 596"/>
                <a:gd name="T31" fmla="*/ 747 h 666"/>
                <a:gd name="T32" fmla="*/ 1288 w 596"/>
                <a:gd name="T33" fmla="*/ 742 h 666"/>
                <a:gd name="T34" fmla="*/ 1461 w 596"/>
                <a:gd name="T35" fmla="*/ 695 h 666"/>
                <a:gd name="T36" fmla="*/ 1596 w 596"/>
                <a:gd name="T37" fmla="*/ 612 h 666"/>
                <a:gd name="T38" fmla="*/ 1688 w 596"/>
                <a:gd name="T39" fmla="*/ 511 h 666"/>
                <a:gd name="T40" fmla="*/ 1721 w 596"/>
                <a:gd name="T41" fmla="*/ 400 h 666"/>
                <a:gd name="T42" fmla="*/ 1701 w 596"/>
                <a:gd name="T43" fmla="*/ 290 h 666"/>
                <a:gd name="T44" fmla="*/ 1605 w 596"/>
                <a:gd name="T45" fmla="*/ 196 h 666"/>
                <a:gd name="T46" fmla="*/ 1434 w 596"/>
                <a:gd name="T47" fmla="*/ 126 h 666"/>
                <a:gd name="T48" fmla="*/ 1130 w 596"/>
                <a:gd name="T49" fmla="*/ 83 h 666"/>
                <a:gd name="T50" fmla="*/ 815 w 596"/>
                <a:gd name="T51" fmla="*/ 69 h 666"/>
                <a:gd name="T52" fmla="*/ 577 w 596"/>
                <a:gd name="T53" fmla="*/ 79 h 666"/>
                <a:gd name="T54" fmla="*/ 401 w 596"/>
                <a:gd name="T55" fmla="*/ 113 h 666"/>
                <a:gd name="T56" fmla="*/ 277 w 596"/>
                <a:gd name="T57" fmla="*/ 168 h 666"/>
                <a:gd name="T58" fmla="*/ 189 w 596"/>
                <a:gd name="T59" fmla="*/ 232 h 666"/>
                <a:gd name="T60" fmla="*/ 132 w 596"/>
                <a:gd name="T61" fmla="*/ 306 h 666"/>
                <a:gd name="T62" fmla="*/ 93 w 596"/>
                <a:gd name="T63" fmla="*/ 381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414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0AA6B1-22B4-450F-AF57-49DFA41AB83B}" type="slidenum">
              <a:rPr lang="ru-RU" altLang="ru-RU">
                <a:solidFill>
                  <a:srgbClr val="00669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418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98 w 217"/>
                  <a:gd name="T1" fmla="*/ 910 h 210"/>
                  <a:gd name="T2" fmla="*/ 159 w 217"/>
                  <a:gd name="T3" fmla="*/ 860 h 210"/>
                  <a:gd name="T4" fmla="*/ 114 w 217"/>
                  <a:gd name="T5" fmla="*/ 785 h 210"/>
                  <a:gd name="T6" fmla="*/ 66 w 217"/>
                  <a:gd name="T7" fmla="*/ 687 h 210"/>
                  <a:gd name="T8" fmla="*/ 20 w 217"/>
                  <a:gd name="T9" fmla="*/ 584 h 210"/>
                  <a:gd name="T10" fmla="*/ 0 w 217"/>
                  <a:gd name="T11" fmla="*/ 473 h 210"/>
                  <a:gd name="T12" fmla="*/ 1 w 217"/>
                  <a:gd name="T13" fmla="*/ 354 h 210"/>
                  <a:gd name="T14" fmla="*/ 39 w 217"/>
                  <a:gd name="T15" fmla="*/ 245 h 210"/>
                  <a:gd name="T16" fmla="*/ 117 w 217"/>
                  <a:gd name="T17" fmla="*/ 154 h 210"/>
                  <a:gd name="T18" fmla="*/ 196 w 217"/>
                  <a:gd name="T19" fmla="*/ 95 h 210"/>
                  <a:gd name="T20" fmla="*/ 260 w 217"/>
                  <a:gd name="T21" fmla="*/ 52 h 210"/>
                  <a:gd name="T22" fmla="*/ 312 w 217"/>
                  <a:gd name="T23" fmla="*/ 29 h 210"/>
                  <a:gd name="T24" fmla="*/ 352 w 217"/>
                  <a:gd name="T25" fmla="*/ 20 h 210"/>
                  <a:gd name="T26" fmla="*/ 381 w 217"/>
                  <a:gd name="T27" fmla="*/ 20 h 210"/>
                  <a:gd name="T28" fmla="*/ 450 w 217"/>
                  <a:gd name="T29" fmla="*/ 0 h 210"/>
                  <a:gd name="T30" fmla="*/ 639 w 217"/>
                  <a:gd name="T31" fmla="*/ 36 h 210"/>
                  <a:gd name="T32" fmla="*/ 692 w 217"/>
                  <a:gd name="T33" fmla="*/ 52 h 210"/>
                  <a:gd name="T34" fmla="*/ 744 w 217"/>
                  <a:gd name="T35" fmla="*/ 66 h 210"/>
                  <a:gd name="T36" fmla="*/ 789 w 217"/>
                  <a:gd name="T37" fmla="*/ 81 h 210"/>
                  <a:gd name="T38" fmla="*/ 822 w 217"/>
                  <a:gd name="T39" fmla="*/ 100 h 210"/>
                  <a:gd name="T40" fmla="*/ 860 w 217"/>
                  <a:gd name="T41" fmla="*/ 117 h 210"/>
                  <a:gd name="T42" fmla="*/ 889 w 217"/>
                  <a:gd name="T43" fmla="*/ 137 h 210"/>
                  <a:gd name="T44" fmla="*/ 912 w 217"/>
                  <a:gd name="T45" fmla="*/ 164 h 210"/>
                  <a:gd name="T46" fmla="*/ 939 w 217"/>
                  <a:gd name="T47" fmla="*/ 196 h 210"/>
                  <a:gd name="T48" fmla="*/ 889 w 217"/>
                  <a:gd name="T49" fmla="*/ 175 h 210"/>
                  <a:gd name="T50" fmla="*/ 841 w 217"/>
                  <a:gd name="T51" fmla="*/ 156 h 210"/>
                  <a:gd name="T52" fmla="*/ 793 w 217"/>
                  <a:gd name="T53" fmla="*/ 144 h 210"/>
                  <a:gd name="T54" fmla="*/ 744 w 217"/>
                  <a:gd name="T55" fmla="*/ 128 h 210"/>
                  <a:gd name="T56" fmla="*/ 705 w 217"/>
                  <a:gd name="T57" fmla="*/ 117 h 210"/>
                  <a:gd name="T58" fmla="*/ 664 w 217"/>
                  <a:gd name="T59" fmla="*/ 114 h 210"/>
                  <a:gd name="T60" fmla="*/ 617 w 217"/>
                  <a:gd name="T61" fmla="*/ 107 h 210"/>
                  <a:gd name="T62" fmla="*/ 578 w 217"/>
                  <a:gd name="T63" fmla="*/ 107 h 210"/>
                  <a:gd name="T64" fmla="*/ 541 w 217"/>
                  <a:gd name="T65" fmla="*/ 107 h 210"/>
                  <a:gd name="T66" fmla="*/ 502 w 217"/>
                  <a:gd name="T67" fmla="*/ 108 h 210"/>
                  <a:gd name="T68" fmla="*/ 462 w 217"/>
                  <a:gd name="T69" fmla="*/ 117 h 210"/>
                  <a:gd name="T70" fmla="*/ 428 w 217"/>
                  <a:gd name="T71" fmla="*/ 127 h 210"/>
                  <a:gd name="T72" fmla="*/ 394 w 217"/>
                  <a:gd name="T73" fmla="*/ 144 h 210"/>
                  <a:gd name="T74" fmla="*/ 353 w 217"/>
                  <a:gd name="T75" fmla="*/ 156 h 210"/>
                  <a:gd name="T76" fmla="*/ 320 w 217"/>
                  <a:gd name="T77" fmla="*/ 177 h 210"/>
                  <a:gd name="T78" fmla="*/ 286 w 217"/>
                  <a:gd name="T79" fmla="*/ 198 h 210"/>
                  <a:gd name="T80" fmla="*/ 225 w 217"/>
                  <a:gd name="T81" fmla="*/ 264 h 210"/>
                  <a:gd name="T82" fmla="*/ 183 w 217"/>
                  <a:gd name="T83" fmla="*/ 346 h 210"/>
                  <a:gd name="T84" fmla="*/ 159 w 217"/>
                  <a:gd name="T85" fmla="*/ 447 h 210"/>
                  <a:gd name="T86" fmla="*/ 150 w 217"/>
                  <a:gd name="T87" fmla="*/ 547 h 210"/>
                  <a:gd name="T88" fmla="*/ 150 w 217"/>
                  <a:gd name="T89" fmla="*/ 657 h 210"/>
                  <a:gd name="T90" fmla="*/ 164 w 217"/>
                  <a:gd name="T91" fmla="*/ 753 h 210"/>
                  <a:gd name="T92" fmla="*/ 177 w 217"/>
                  <a:gd name="T93" fmla="*/ 841 h 210"/>
                  <a:gd name="T94" fmla="*/ 198 w 217"/>
                  <a:gd name="T95" fmla="*/ 910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468 w 182"/>
                  <a:gd name="T1" fmla="*/ 0 h 213"/>
                  <a:gd name="T2" fmla="*/ 481 w 182"/>
                  <a:gd name="T3" fmla="*/ 9 h 213"/>
                  <a:gd name="T4" fmla="*/ 508 w 182"/>
                  <a:gd name="T5" fmla="*/ 36 h 213"/>
                  <a:gd name="T6" fmla="*/ 546 w 182"/>
                  <a:gd name="T7" fmla="*/ 80 h 213"/>
                  <a:gd name="T8" fmla="*/ 589 w 182"/>
                  <a:gd name="T9" fmla="*/ 145 h 213"/>
                  <a:gd name="T10" fmla="*/ 623 w 182"/>
                  <a:gd name="T11" fmla="*/ 226 h 213"/>
                  <a:gd name="T12" fmla="*/ 645 w 182"/>
                  <a:gd name="T13" fmla="*/ 333 h 213"/>
                  <a:gd name="T14" fmla="*/ 645 w 182"/>
                  <a:gd name="T15" fmla="*/ 460 h 213"/>
                  <a:gd name="T16" fmla="*/ 618 w 182"/>
                  <a:gd name="T17" fmla="*/ 609 h 213"/>
                  <a:gd name="T18" fmla="*/ 603 w 182"/>
                  <a:gd name="T19" fmla="*/ 651 h 213"/>
                  <a:gd name="T20" fmla="*/ 584 w 182"/>
                  <a:gd name="T21" fmla="*/ 685 h 213"/>
                  <a:gd name="T22" fmla="*/ 564 w 182"/>
                  <a:gd name="T23" fmla="*/ 723 h 213"/>
                  <a:gd name="T24" fmla="*/ 537 w 182"/>
                  <a:gd name="T25" fmla="*/ 756 h 213"/>
                  <a:gd name="T26" fmla="*/ 501 w 182"/>
                  <a:gd name="T27" fmla="*/ 787 h 213"/>
                  <a:gd name="T28" fmla="*/ 471 w 182"/>
                  <a:gd name="T29" fmla="*/ 811 h 213"/>
                  <a:gd name="T30" fmla="*/ 439 w 182"/>
                  <a:gd name="T31" fmla="*/ 834 h 213"/>
                  <a:gd name="T32" fmla="*/ 394 w 182"/>
                  <a:gd name="T33" fmla="*/ 853 h 213"/>
                  <a:gd name="T34" fmla="*/ 353 w 182"/>
                  <a:gd name="T35" fmla="*/ 862 h 213"/>
                  <a:gd name="T36" fmla="*/ 311 w 182"/>
                  <a:gd name="T37" fmla="*/ 873 h 213"/>
                  <a:gd name="T38" fmla="*/ 263 w 182"/>
                  <a:gd name="T39" fmla="*/ 881 h 213"/>
                  <a:gd name="T40" fmla="*/ 212 w 182"/>
                  <a:gd name="T41" fmla="*/ 881 h 213"/>
                  <a:gd name="T42" fmla="*/ 157 w 182"/>
                  <a:gd name="T43" fmla="*/ 873 h 213"/>
                  <a:gd name="T44" fmla="*/ 108 w 182"/>
                  <a:gd name="T45" fmla="*/ 862 h 213"/>
                  <a:gd name="T46" fmla="*/ 50 w 182"/>
                  <a:gd name="T47" fmla="*/ 843 h 213"/>
                  <a:gd name="T48" fmla="*/ 0 w 182"/>
                  <a:gd name="T49" fmla="*/ 821 h 213"/>
                  <a:gd name="T50" fmla="*/ 48 w 182"/>
                  <a:gd name="T51" fmla="*/ 853 h 213"/>
                  <a:gd name="T52" fmla="*/ 95 w 182"/>
                  <a:gd name="T53" fmla="*/ 873 h 213"/>
                  <a:gd name="T54" fmla="*/ 143 w 182"/>
                  <a:gd name="T55" fmla="*/ 895 h 213"/>
                  <a:gd name="T56" fmla="*/ 184 w 182"/>
                  <a:gd name="T57" fmla="*/ 910 h 213"/>
                  <a:gd name="T58" fmla="*/ 226 w 182"/>
                  <a:gd name="T59" fmla="*/ 923 h 213"/>
                  <a:gd name="T60" fmla="*/ 272 w 182"/>
                  <a:gd name="T61" fmla="*/ 928 h 213"/>
                  <a:gd name="T62" fmla="*/ 312 w 182"/>
                  <a:gd name="T63" fmla="*/ 930 h 213"/>
                  <a:gd name="T64" fmla="*/ 354 w 182"/>
                  <a:gd name="T65" fmla="*/ 930 h 213"/>
                  <a:gd name="T66" fmla="*/ 392 w 182"/>
                  <a:gd name="T67" fmla="*/ 928 h 213"/>
                  <a:gd name="T68" fmla="*/ 429 w 182"/>
                  <a:gd name="T69" fmla="*/ 920 h 213"/>
                  <a:gd name="T70" fmla="*/ 462 w 182"/>
                  <a:gd name="T71" fmla="*/ 910 h 213"/>
                  <a:gd name="T72" fmla="*/ 497 w 182"/>
                  <a:gd name="T73" fmla="*/ 901 h 213"/>
                  <a:gd name="T74" fmla="*/ 528 w 182"/>
                  <a:gd name="T75" fmla="*/ 889 h 213"/>
                  <a:gd name="T76" fmla="*/ 557 w 182"/>
                  <a:gd name="T77" fmla="*/ 870 h 213"/>
                  <a:gd name="T78" fmla="*/ 584 w 182"/>
                  <a:gd name="T79" fmla="*/ 853 h 213"/>
                  <a:gd name="T80" fmla="*/ 609 w 182"/>
                  <a:gd name="T81" fmla="*/ 834 h 213"/>
                  <a:gd name="T82" fmla="*/ 678 w 182"/>
                  <a:gd name="T83" fmla="*/ 768 h 213"/>
                  <a:gd name="T84" fmla="*/ 726 w 182"/>
                  <a:gd name="T85" fmla="*/ 704 h 213"/>
                  <a:gd name="T86" fmla="*/ 754 w 182"/>
                  <a:gd name="T87" fmla="*/ 629 h 213"/>
                  <a:gd name="T88" fmla="*/ 769 w 182"/>
                  <a:gd name="T89" fmla="*/ 561 h 213"/>
                  <a:gd name="T90" fmla="*/ 779 w 182"/>
                  <a:gd name="T91" fmla="*/ 487 h 213"/>
                  <a:gd name="T92" fmla="*/ 779 w 182"/>
                  <a:gd name="T93" fmla="*/ 414 h 213"/>
                  <a:gd name="T94" fmla="*/ 782 w 182"/>
                  <a:gd name="T95" fmla="*/ 346 h 213"/>
                  <a:gd name="T96" fmla="*/ 741 w 182"/>
                  <a:gd name="T97" fmla="*/ 202 h 213"/>
                  <a:gd name="T98" fmla="*/ 671 w 182"/>
                  <a:gd name="T99" fmla="*/ 90 h 213"/>
                  <a:gd name="T100" fmla="*/ 646 w 182"/>
                  <a:gd name="T101" fmla="*/ 80 h 213"/>
                  <a:gd name="T102" fmla="*/ 632 w 182"/>
                  <a:gd name="T103" fmla="*/ 67 h 213"/>
                  <a:gd name="T104" fmla="*/ 609 w 182"/>
                  <a:gd name="T105" fmla="*/ 56 h 213"/>
                  <a:gd name="T106" fmla="*/ 593 w 182"/>
                  <a:gd name="T107" fmla="*/ 48 h 213"/>
                  <a:gd name="T108" fmla="*/ 567 w 182"/>
                  <a:gd name="T109" fmla="*/ 39 h 213"/>
                  <a:gd name="T110" fmla="*/ 541 w 182"/>
                  <a:gd name="T111" fmla="*/ 27 h 213"/>
                  <a:gd name="T112" fmla="*/ 510 w 182"/>
                  <a:gd name="T113" fmla="*/ 13 h 213"/>
                  <a:gd name="T114" fmla="*/ 468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26 w 128"/>
                  <a:gd name="T1" fmla="*/ 0 h 217"/>
                  <a:gd name="T2" fmla="*/ 29 w 128"/>
                  <a:gd name="T3" fmla="*/ 2 h 217"/>
                  <a:gd name="T4" fmla="*/ 32 w 128"/>
                  <a:gd name="T5" fmla="*/ 7 h 217"/>
                  <a:gd name="T6" fmla="*/ 34 w 128"/>
                  <a:gd name="T7" fmla="*/ 14 h 217"/>
                  <a:gd name="T8" fmla="*/ 36 w 128"/>
                  <a:gd name="T9" fmla="*/ 21 h 217"/>
                  <a:gd name="T10" fmla="*/ 36 w 128"/>
                  <a:gd name="T11" fmla="*/ 30 h 217"/>
                  <a:gd name="T12" fmla="*/ 32 w 128"/>
                  <a:gd name="T13" fmla="*/ 39 h 217"/>
                  <a:gd name="T14" fmla="*/ 26 w 128"/>
                  <a:gd name="T15" fmla="*/ 48 h 217"/>
                  <a:gd name="T16" fmla="*/ 17 w 128"/>
                  <a:gd name="T17" fmla="*/ 58 h 217"/>
                  <a:gd name="T18" fmla="*/ 14 w 128"/>
                  <a:gd name="T19" fmla="*/ 57 h 217"/>
                  <a:gd name="T20" fmla="*/ 11 w 128"/>
                  <a:gd name="T21" fmla="*/ 56 h 217"/>
                  <a:gd name="T22" fmla="*/ 7 w 128"/>
                  <a:gd name="T23" fmla="*/ 55 h 217"/>
                  <a:gd name="T24" fmla="*/ 5 w 128"/>
                  <a:gd name="T25" fmla="*/ 54 h 217"/>
                  <a:gd name="T26" fmla="*/ 2 w 128"/>
                  <a:gd name="T27" fmla="*/ 52 h 217"/>
                  <a:gd name="T28" fmla="*/ 1 w 128"/>
                  <a:gd name="T29" fmla="*/ 50 h 217"/>
                  <a:gd name="T30" fmla="*/ 0 w 128"/>
                  <a:gd name="T31" fmla="*/ 49 h 217"/>
                  <a:gd name="T32" fmla="*/ 1 w 128"/>
                  <a:gd name="T33" fmla="*/ 47 h 217"/>
                  <a:gd name="T34" fmla="*/ 4 w 128"/>
                  <a:gd name="T35" fmla="*/ 45 h 217"/>
                  <a:gd name="T36" fmla="*/ 8 w 128"/>
                  <a:gd name="T37" fmla="*/ 43 h 217"/>
                  <a:gd name="T38" fmla="*/ 12 w 128"/>
                  <a:gd name="T39" fmla="*/ 40 h 217"/>
                  <a:gd name="T40" fmla="*/ 17 w 128"/>
                  <a:gd name="T41" fmla="*/ 36 h 217"/>
                  <a:gd name="T42" fmla="*/ 22 w 128"/>
                  <a:gd name="T43" fmla="*/ 30 h 217"/>
                  <a:gd name="T44" fmla="*/ 25 w 128"/>
                  <a:gd name="T45" fmla="*/ 22 h 217"/>
                  <a:gd name="T46" fmla="*/ 27 w 128"/>
                  <a:gd name="T47" fmla="*/ 12 h 217"/>
                  <a:gd name="T48" fmla="*/ 26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20 w 117"/>
                  <a:gd name="T1" fmla="*/ 0 h 132"/>
                  <a:gd name="T2" fmla="*/ 0 w 117"/>
                  <a:gd name="T3" fmla="*/ 6 h 132"/>
                  <a:gd name="T4" fmla="*/ 1 w 117"/>
                  <a:gd name="T5" fmla="*/ 6 h 132"/>
                  <a:gd name="T6" fmla="*/ 4 w 117"/>
                  <a:gd name="T7" fmla="*/ 7 h 132"/>
                  <a:gd name="T8" fmla="*/ 8 w 117"/>
                  <a:gd name="T9" fmla="*/ 9 h 132"/>
                  <a:gd name="T10" fmla="*/ 12 w 117"/>
                  <a:gd name="T11" fmla="*/ 11 h 132"/>
                  <a:gd name="T12" fmla="*/ 18 w 117"/>
                  <a:gd name="T13" fmla="*/ 16 h 132"/>
                  <a:gd name="T14" fmla="*/ 23 w 117"/>
                  <a:gd name="T15" fmla="*/ 19 h 132"/>
                  <a:gd name="T16" fmla="*/ 28 w 117"/>
                  <a:gd name="T17" fmla="*/ 25 h 132"/>
                  <a:gd name="T18" fmla="*/ 32 w 117"/>
                  <a:gd name="T19" fmla="*/ 33 h 132"/>
                  <a:gd name="T20" fmla="*/ 33 w 117"/>
                  <a:gd name="T21" fmla="*/ 30 h 132"/>
                  <a:gd name="T22" fmla="*/ 32 w 117"/>
                  <a:gd name="T23" fmla="*/ 26 h 132"/>
                  <a:gd name="T24" fmla="*/ 30 w 117"/>
                  <a:gd name="T25" fmla="*/ 22 h 132"/>
                  <a:gd name="T26" fmla="*/ 28 w 117"/>
                  <a:gd name="T27" fmla="*/ 18 h 132"/>
                  <a:gd name="T28" fmla="*/ 25 w 117"/>
                  <a:gd name="T29" fmla="*/ 14 h 132"/>
                  <a:gd name="T30" fmla="*/ 22 w 117"/>
                  <a:gd name="T31" fmla="*/ 11 h 132"/>
                  <a:gd name="T32" fmla="*/ 19 w 117"/>
                  <a:gd name="T33" fmla="*/ 9 h 132"/>
                  <a:gd name="T34" fmla="*/ 17 w 117"/>
                  <a:gd name="T35" fmla="*/ 8 h 132"/>
                  <a:gd name="T36" fmla="*/ 19 w 117"/>
                  <a:gd name="T37" fmla="*/ 7 h 132"/>
                  <a:gd name="T38" fmla="*/ 22 w 117"/>
                  <a:gd name="T39" fmla="*/ 7 h 132"/>
                  <a:gd name="T40" fmla="*/ 25 w 117"/>
                  <a:gd name="T41" fmla="*/ 6 h 132"/>
                  <a:gd name="T42" fmla="*/ 28 w 117"/>
                  <a:gd name="T43" fmla="*/ 6 h 132"/>
                  <a:gd name="T44" fmla="*/ 29 w 117"/>
                  <a:gd name="T45" fmla="*/ 6 h 132"/>
                  <a:gd name="T46" fmla="*/ 30 w 117"/>
                  <a:gd name="T47" fmla="*/ 6 h 132"/>
                  <a:gd name="T48" fmla="*/ 32 w 117"/>
                  <a:gd name="T49" fmla="*/ 6 h 132"/>
                  <a:gd name="T50" fmla="*/ 32 w 117"/>
                  <a:gd name="T51" fmla="*/ 6 h 132"/>
                  <a:gd name="T52" fmla="*/ 20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>
                  <a:gd name="T0" fmla="*/ 8 w 29"/>
                  <a:gd name="T1" fmla="*/ 0 h 77"/>
                  <a:gd name="T2" fmla="*/ 7 w 29"/>
                  <a:gd name="T3" fmla="*/ 0 h 77"/>
                  <a:gd name="T4" fmla="*/ 5 w 29"/>
                  <a:gd name="T5" fmla="*/ 1 h 77"/>
                  <a:gd name="T6" fmla="*/ 3 w 29"/>
                  <a:gd name="T7" fmla="*/ 2 h 77"/>
                  <a:gd name="T8" fmla="*/ 1 w 29"/>
                  <a:gd name="T9" fmla="*/ 5 h 77"/>
                  <a:gd name="T10" fmla="*/ 1 w 29"/>
                  <a:gd name="T11" fmla="*/ 8 h 77"/>
                  <a:gd name="T12" fmla="*/ 0 w 29"/>
                  <a:gd name="T13" fmla="*/ 11 h 77"/>
                  <a:gd name="T14" fmla="*/ 1 w 29"/>
                  <a:gd name="T15" fmla="*/ 16 h 77"/>
                  <a:gd name="T16" fmla="*/ 3 w 29"/>
                  <a:gd name="T17" fmla="*/ 20 h 77"/>
                  <a:gd name="T18" fmla="*/ 4 w 29"/>
                  <a:gd name="T19" fmla="*/ 14 h 77"/>
                  <a:gd name="T20" fmla="*/ 5 w 29"/>
                  <a:gd name="T21" fmla="*/ 10 h 77"/>
                  <a:gd name="T22" fmla="*/ 7 w 29"/>
                  <a:gd name="T23" fmla="*/ 6 h 77"/>
                  <a:gd name="T24" fmla="*/ 8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3 w 207"/>
                    <a:gd name="T1" fmla="*/ 10 h 564"/>
                    <a:gd name="T2" fmla="*/ 1 w 207"/>
                    <a:gd name="T3" fmla="*/ 17 h 564"/>
                    <a:gd name="T4" fmla="*/ 1 w 207"/>
                    <a:gd name="T5" fmla="*/ 23 h 564"/>
                    <a:gd name="T6" fmla="*/ 0 w 207"/>
                    <a:gd name="T7" fmla="*/ 28 h 564"/>
                    <a:gd name="T8" fmla="*/ 0 w 207"/>
                    <a:gd name="T9" fmla="*/ 35 h 564"/>
                    <a:gd name="T10" fmla="*/ 1 w 207"/>
                    <a:gd name="T11" fmla="*/ 41 h 564"/>
                    <a:gd name="T12" fmla="*/ 1 w 207"/>
                    <a:gd name="T13" fmla="*/ 48 h 564"/>
                    <a:gd name="T14" fmla="*/ 4 w 207"/>
                    <a:gd name="T15" fmla="*/ 57 h 564"/>
                    <a:gd name="T16" fmla="*/ 7 w 207"/>
                    <a:gd name="T17" fmla="*/ 66 h 564"/>
                    <a:gd name="T18" fmla="*/ 10 w 207"/>
                    <a:gd name="T19" fmla="*/ 75 h 564"/>
                    <a:gd name="T20" fmla="*/ 14 w 207"/>
                    <a:gd name="T21" fmla="*/ 83 h 564"/>
                    <a:gd name="T22" fmla="*/ 19 w 207"/>
                    <a:gd name="T23" fmla="*/ 93 h 564"/>
                    <a:gd name="T24" fmla="*/ 24 w 207"/>
                    <a:gd name="T25" fmla="*/ 102 h 564"/>
                    <a:gd name="T26" fmla="*/ 30 w 207"/>
                    <a:gd name="T27" fmla="*/ 111 h 564"/>
                    <a:gd name="T28" fmla="*/ 36 w 207"/>
                    <a:gd name="T29" fmla="*/ 118 h 564"/>
                    <a:gd name="T30" fmla="*/ 41 w 207"/>
                    <a:gd name="T31" fmla="*/ 124 h 564"/>
                    <a:gd name="T32" fmla="*/ 47 w 207"/>
                    <a:gd name="T33" fmla="*/ 129 h 564"/>
                    <a:gd name="T34" fmla="*/ 37 w 207"/>
                    <a:gd name="T35" fmla="*/ 114 h 564"/>
                    <a:gd name="T36" fmla="*/ 29 w 207"/>
                    <a:gd name="T37" fmla="*/ 102 h 564"/>
                    <a:gd name="T38" fmla="*/ 23 w 207"/>
                    <a:gd name="T39" fmla="*/ 93 h 564"/>
                    <a:gd name="T40" fmla="*/ 19 w 207"/>
                    <a:gd name="T41" fmla="*/ 84 h 564"/>
                    <a:gd name="T42" fmla="*/ 17 w 207"/>
                    <a:gd name="T43" fmla="*/ 77 h 564"/>
                    <a:gd name="T44" fmla="*/ 15 w 207"/>
                    <a:gd name="T45" fmla="*/ 71 h 564"/>
                    <a:gd name="T46" fmla="*/ 15 w 207"/>
                    <a:gd name="T47" fmla="*/ 65 h 564"/>
                    <a:gd name="T48" fmla="*/ 13 w 207"/>
                    <a:gd name="T49" fmla="*/ 59 h 564"/>
                    <a:gd name="T50" fmla="*/ 10 w 207"/>
                    <a:gd name="T51" fmla="*/ 47 h 564"/>
                    <a:gd name="T52" fmla="*/ 9 w 207"/>
                    <a:gd name="T53" fmla="*/ 32 h 564"/>
                    <a:gd name="T54" fmla="*/ 10 w 207"/>
                    <a:gd name="T55" fmla="*/ 16 h 564"/>
                    <a:gd name="T56" fmla="*/ 12 w 207"/>
                    <a:gd name="T57" fmla="*/ 0 h 564"/>
                    <a:gd name="T58" fmla="*/ 3 w 207"/>
                    <a:gd name="T59" fmla="*/ 10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4 h 232"/>
                    <a:gd name="T2" fmla="*/ 4 w 47"/>
                    <a:gd name="T3" fmla="*/ 12 h 232"/>
                    <a:gd name="T4" fmla="*/ 6 w 47"/>
                    <a:gd name="T5" fmla="*/ 23 h 232"/>
                    <a:gd name="T6" fmla="*/ 6 w 47"/>
                    <a:gd name="T7" fmla="*/ 36 h 232"/>
                    <a:gd name="T8" fmla="*/ 4 w 47"/>
                    <a:gd name="T9" fmla="*/ 52 h 232"/>
                    <a:gd name="T10" fmla="*/ 11 w 47"/>
                    <a:gd name="T11" fmla="*/ 49 h 232"/>
                    <a:gd name="T12" fmla="*/ 11 w 47"/>
                    <a:gd name="T13" fmla="*/ 41 h 232"/>
                    <a:gd name="T14" fmla="*/ 11 w 47"/>
                    <a:gd name="T15" fmla="*/ 32 h 232"/>
                    <a:gd name="T16" fmla="*/ 11 w 47"/>
                    <a:gd name="T17" fmla="*/ 23 h 232"/>
                    <a:gd name="T18" fmla="*/ 10 w 47"/>
                    <a:gd name="T19" fmla="*/ 16 h 232"/>
                    <a:gd name="T20" fmla="*/ 9 w 47"/>
                    <a:gd name="T21" fmla="*/ 12 h 232"/>
                    <a:gd name="T22" fmla="*/ 7 w 47"/>
                    <a:gd name="T23" fmla="*/ 8 h 232"/>
                    <a:gd name="T24" fmla="*/ 6 w 47"/>
                    <a:gd name="T25" fmla="*/ 4 h 232"/>
                    <a:gd name="T26" fmla="*/ 3 w 47"/>
                    <a:gd name="T27" fmla="*/ 0 h 232"/>
                    <a:gd name="T28" fmla="*/ 0 w 47"/>
                    <a:gd name="T29" fmla="*/ 4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77" y="1723"/>
                  <a:ext cx="60" cy="28"/>
                </a:xfrm>
                <a:custGeom>
                  <a:avLst/>
                  <a:gdLst>
                    <a:gd name="T0" fmla="*/ 19 w 87"/>
                    <a:gd name="T1" fmla="*/ 6 h 40"/>
                    <a:gd name="T2" fmla="*/ 18 w 87"/>
                    <a:gd name="T3" fmla="*/ 4 h 40"/>
                    <a:gd name="T4" fmla="*/ 15 w 87"/>
                    <a:gd name="T5" fmla="*/ 3 h 40"/>
                    <a:gd name="T6" fmla="*/ 13 w 87"/>
                    <a:gd name="T7" fmla="*/ 2 h 40"/>
                    <a:gd name="T8" fmla="*/ 10 w 87"/>
                    <a:gd name="T9" fmla="*/ 1 h 40"/>
                    <a:gd name="T10" fmla="*/ 8 w 87"/>
                    <a:gd name="T11" fmla="*/ 1 h 40"/>
                    <a:gd name="T12" fmla="*/ 6 w 87"/>
                    <a:gd name="T13" fmla="*/ 1 h 40"/>
                    <a:gd name="T14" fmla="*/ 3 w 87"/>
                    <a:gd name="T15" fmla="*/ 0 h 40"/>
                    <a:gd name="T16" fmla="*/ 0 w 87"/>
                    <a:gd name="T17" fmla="*/ 1 h 40"/>
                    <a:gd name="T18" fmla="*/ 1 w 87"/>
                    <a:gd name="T19" fmla="*/ 1 h 40"/>
                    <a:gd name="T20" fmla="*/ 3 w 87"/>
                    <a:gd name="T21" fmla="*/ 3 h 40"/>
                    <a:gd name="T22" fmla="*/ 5 w 87"/>
                    <a:gd name="T23" fmla="*/ 4 h 40"/>
                    <a:gd name="T24" fmla="*/ 8 w 87"/>
                    <a:gd name="T25" fmla="*/ 4 h 40"/>
                    <a:gd name="T26" fmla="*/ 10 w 87"/>
                    <a:gd name="T27" fmla="*/ 6 h 40"/>
                    <a:gd name="T28" fmla="*/ 12 w 87"/>
                    <a:gd name="T29" fmla="*/ 6 h 40"/>
                    <a:gd name="T30" fmla="*/ 14 w 87"/>
                    <a:gd name="T31" fmla="*/ 8 h 40"/>
                    <a:gd name="T32" fmla="*/ 17 w 87"/>
                    <a:gd name="T33" fmla="*/ 10 h 40"/>
                    <a:gd name="T34" fmla="*/ 19 w 87"/>
                    <a:gd name="T35" fmla="*/ 6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10 w 109"/>
                <a:gd name="T3" fmla="*/ 1 h 156"/>
                <a:gd name="T4" fmla="*/ 40 w 109"/>
                <a:gd name="T5" fmla="*/ 5 h 156"/>
                <a:gd name="T6" fmla="*/ 79 w 109"/>
                <a:gd name="T7" fmla="*/ 16 h 156"/>
                <a:gd name="T8" fmla="*/ 125 w 109"/>
                <a:gd name="T9" fmla="*/ 32 h 156"/>
                <a:gd name="T10" fmla="*/ 167 w 109"/>
                <a:gd name="T11" fmla="*/ 58 h 156"/>
                <a:gd name="T12" fmla="*/ 206 w 109"/>
                <a:gd name="T13" fmla="*/ 93 h 156"/>
                <a:gd name="T14" fmla="*/ 230 w 109"/>
                <a:gd name="T15" fmla="*/ 142 h 156"/>
                <a:gd name="T16" fmla="*/ 235 w 109"/>
                <a:gd name="T17" fmla="*/ 206 h 156"/>
                <a:gd name="T18" fmla="*/ 225 w 109"/>
                <a:gd name="T19" fmla="*/ 206 h 156"/>
                <a:gd name="T20" fmla="*/ 213 w 109"/>
                <a:gd name="T21" fmla="*/ 206 h 156"/>
                <a:gd name="T22" fmla="*/ 201 w 109"/>
                <a:gd name="T23" fmla="*/ 206 h 156"/>
                <a:gd name="T24" fmla="*/ 186 w 109"/>
                <a:gd name="T25" fmla="*/ 202 h 156"/>
                <a:gd name="T26" fmla="*/ 174 w 109"/>
                <a:gd name="T27" fmla="*/ 201 h 156"/>
                <a:gd name="T28" fmla="*/ 160 w 109"/>
                <a:gd name="T29" fmla="*/ 197 h 156"/>
                <a:gd name="T30" fmla="*/ 142 w 109"/>
                <a:gd name="T31" fmla="*/ 191 h 156"/>
                <a:gd name="T32" fmla="*/ 125 w 109"/>
                <a:gd name="T33" fmla="*/ 183 h 156"/>
                <a:gd name="T34" fmla="*/ 114 w 109"/>
                <a:gd name="T35" fmla="*/ 166 h 156"/>
                <a:gd name="T36" fmla="*/ 114 w 109"/>
                <a:gd name="T37" fmla="*/ 146 h 156"/>
                <a:gd name="T38" fmla="*/ 120 w 109"/>
                <a:gd name="T39" fmla="*/ 126 h 156"/>
                <a:gd name="T40" fmla="*/ 126 w 109"/>
                <a:gd name="T41" fmla="*/ 105 h 156"/>
                <a:gd name="T42" fmla="*/ 120 w 109"/>
                <a:gd name="T43" fmla="*/ 81 h 156"/>
                <a:gd name="T44" fmla="*/ 103 w 109"/>
                <a:gd name="T45" fmla="*/ 56 h 156"/>
                <a:gd name="T46" fmla="*/ 68 w 109"/>
                <a:gd name="T47" fmla="*/ 31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3 w 54"/>
                <a:gd name="T5" fmla="*/ 3 h 40"/>
                <a:gd name="T6" fmla="*/ 29 w 54"/>
                <a:gd name="T7" fmla="*/ 12 h 40"/>
                <a:gd name="T8" fmla="*/ 48 w 54"/>
                <a:gd name="T9" fmla="*/ 16 h 40"/>
                <a:gd name="T10" fmla="*/ 65 w 54"/>
                <a:gd name="T11" fmla="*/ 19 h 40"/>
                <a:gd name="T12" fmla="*/ 83 w 54"/>
                <a:gd name="T13" fmla="*/ 22 h 40"/>
                <a:gd name="T14" fmla="*/ 101 w 54"/>
                <a:gd name="T15" fmla="*/ 24 h 40"/>
                <a:gd name="T16" fmla="*/ 121 w 54"/>
                <a:gd name="T17" fmla="*/ 20 h 40"/>
                <a:gd name="T18" fmla="*/ 119 w 54"/>
                <a:gd name="T19" fmla="*/ 33 h 40"/>
                <a:gd name="T20" fmla="*/ 112 w 54"/>
                <a:gd name="T21" fmla="*/ 44 h 40"/>
                <a:gd name="T22" fmla="*/ 99 w 54"/>
                <a:gd name="T23" fmla="*/ 51 h 40"/>
                <a:gd name="T24" fmla="*/ 82 w 54"/>
                <a:gd name="T25" fmla="*/ 53 h 40"/>
                <a:gd name="T26" fmla="*/ 62 w 54"/>
                <a:gd name="T27" fmla="*/ 52 h 40"/>
                <a:gd name="T28" fmla="*/ 42 w 54"/>
                <a:gd name="T29" fmla="*/ 43 h 40"/>
                <a:gd name="T30" fmla="*/ 22 w 54"/>
                <a:gd name="T31" fmla="*/ 28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9 h 237"/>
                <a:gd name="T4" fmla="*/ 9 w 257"/>
                <a:gd name="T5" fmla="*/ 58 h 237"/>
                <a:gd name="T6" fmla="*/ 20 w 257"/>
                <a:gd name="T7" fmla="*/ 87 h 237"/>
                <a:gd name="T8" fmla="*/ 36 w 257"/>
                <a:gd name="T9" fmla="*/ 112 h 237"/>
                <a:gd name="T10" fmla="*/ 58 w 257"/>
                <a:gd name="T11" fmla="*/ 135 h 237"/>
                <a:gd name="T12" fmla="*/ 86 w 257"/>
                <a:gd name="T13" fmla="*/ 161 h 237"/>
                <a:gd name="T14" fmla="*/ 122 w 257"/>
                <a:gd name="T15" fmla="*/ 184 h 237"/>
                <a:gd name="T16" fmla="*/ 163 w 257"/>
                <a:gd name="T17" fmla="*/ 203 h 237"/>
                <a:gd name="T18" fmla="*/ 216 w 257"/>
                <a:gd name="T19" fmla="*/ 222 h 237"/>
                <a:gd name="T20" fmla="*/ 276 w 257"/>
                <a:gd name="T21" fmla="*/ 237 h 237"/>
                <a:gd name="T22" fmla="*/ 340 w 257"/>
                <a:gd name="T23" fmla="*/ 250 h 237"/>
                <a:gd name="T24" fmla="*/ 419 w 257"/>
                <a:gd name="T25" fmla="*/ 261 h 237"/>
                <a:gd name="T26" fmla="*/ 505 w 257"/>
                <a:gd name="T27" fmla="*/ 267 h 237"/>
                <a:gd name="T28" fmla="*/ 604 w 257"/>
                <a:gd name="T29" fmla="*/ 271 h 237"/>
                <a:gd name="T30" fmla="*/ 705 w 257"/>
                <a:gd name="T31" fmla="*/ 270 h 237"/>
                <a:gd name="T32" fmla="*/ 825 w 257"/>
                <a:gd name="T33" fmla="*/ 265 h 237"/>
                <a:gd name="T34" fmla="*/ 720 w 257"/>
                <a:gd name="T35" fmla="*/ 259 h 237"/>
                <a:gd name="T36" fmla="*/ 625 w 257"/>
                <a:gd name="T37" fmla="*/ 251 h 237"/>
                <a:gd name="T38" fmla="*/ 546 w 257"/>
                <a:gd name="T39" fmla="*/ 242 h 237"/>
                <a:gd name="T40" fmla="*/ 475 w 257"/>
                <a:gd name="T41" fmla="*/ 233 h 237"/>
                <a:gd name="T42" fmla="*/ 411 w 257"/>
                <a:gd name="T43" fmla="*/ 221 h 237"/>
                <a:gd name="T44" fmla="*/ 360 w 257"/>
                <a:gd name="T45" fmla="*/ 208 h 237"/>
                <a:gd name="T46" fmla="*/ 312 w 257"/>
                <a:gd name="T47" fmla="*/ 193 h 237"/>
                <a:gd name="T48" fmla="*/ 269 w 257"/>
                <a:gd name="T49" fmla="*/ 177 h 237"/>
                <a:gd name="T50" fmla="*/ 229 w 257"/>
                <a:gd name="T51" fmla="*/ 161 h 237"/>
                <a:gd name="T52" fmla="*/ 197 w 257"/>
                <a:gd name="T53" fmla="*/ 142 h 237"/>
                <a:gd name="T54" fmla="*/ 169 w 257"/>
                <a:gd name="T55" fmla="*/ 123 h 237"/>
                <a:gd name="T56" fmla="*/ 139 w 257"/>
                <a:gd name="T57" fmla="*/ 100 h 237"/>
                <a:gd name="T58" fmla="*/ 106 w 257"/>
                <a:gd name="T59" fmla="*/ 78 h 237"/>
                <a:gd name="T60" fmla="*/ 74 w 257"/>
                <a:gd name="T61" fmla="*/ 55 h 237"/>
                <a:gd name="T62" fmla="*/ 37 w 257"/>
                <a:gd name="T63" fmla="*/ 2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255 w 124"/>
                <a:gd name="T1" fmla="*/ 0 h 110"/>
                <a:gd name="T2" fmla="*/ 408 w 124"/>
                <a:gd name="T3" fmla="*/ 129 h 110"/>
                <a:gd name="T4" fmla="*/ 396 w 124"/>
                <a:gd name="T5" fmla="*/ 128 h 110"/>
                <a:gd name="T6" fmla="*/ 352 w 124"/>
                <a:gd name="T7" fmla="*/ 125 h 110"/>
                <a:gd name="T8" fmla="*/ 294 w 124"/>
                <a:gd name="T9" fmla="*/ 121 h 110"/>
                <a:gd name="T10" fmla="*/ 225 w 124"/>
                <a:gd name="T11" fmla="*/ 119 h 110"/>
                <a:gd name="T12" fmla="*/ 148 w 124"/>
                <a:gd name="T13" fmla="*/ 116 h 110"/>
                <a:gd name="T14" fmla="*/ 84 w 124"/>
                <a:gd name="T15" fmla="*/ 117 h 110"/>
                <a:gd name="T16" fmla="*/ 30 w 124"/>
                <a:gd name="T17" fmla="*/ 122 h 110"/>
                <a:gd name="T18" fmla="*/ 0 w 124"/>
                <a:gd name="T19" fmla="*/ 131 h 110"/>
                <a:gd name="T20" fmla="*/ 12 w 124"/>
                <a:gd name="T21" fmla="*/ 117 h 110"/>
                <a:gd name="T22" fmla="*/ 27 w 124"/>
                <a:gd name="T23" fmla="*/ 106 h 110"/>
                <a:gd name="T24" fmla="*/ 54 w 124"/>
                <a:gd name="T25" fmla="*/ 98 h 110"/>
                <a:gd name="T26" fmla="*/ 84 w 124"/>
                <a:gd name="T27" fmla="*/ 91 h 110"/>
                <a:gd name="T28" fmla="*/ 119 w 124"/>
                <a:gd name="T29" fmla="*/ 86 h 110"/>
                <a:gd name="T30" fmla="*/ 154 w 124"/>
                <a:gd name="T31" fmla="*/ 85 h 110"/>
                <a:gd name="T32" fmla="*/ 193 w 124"/>
                <a:gd name="T33" fmla="*/ 85 h 110"/>
                <a:gd name="T34" fmla="*/ 237 w 124"/>
                <a:gd name="T35" fmla="*/ 89 h 110"/>
                <a:gd name="T36" fmla="*/ 240 w 124"/>
                <a:gd name="T37" fmla="*/ 85 h 110"/>
                <a:gd name="T38" fmla="*/ 230 w 124"/>
                <a:gd name="T39" fmla="*/ 68 h 110"/>
                <a:gd name="T40" fmla="*/ 220 w 124"/>
                <a:gd name="T41" fmla="*/ 46 h 110"/>
                <a:gd name="T42" fmla="*/ 215 w 124"/>
                <a:gd name="T43" fmla="*/ 35 h 110"/>
                <a:gd name="T44" fmla="*/ 207 w 124"/>
                <a:gd name="T45" fmla="*/ 35 h 110"/>
                <a:gd name="T46" fmla="*/ 199 w 124"/>
                <a:gd name="T47" fmla="*/ 33 h 110"/>
                <a:gd name="T48" fmla="*/ 193 w 124"/>
                <a:gd name="T49" fmla="*/ 30 h 110"/>
                <a:gd name="T50" fmla="*/ 189 w 124"/>
                <a:gd name="T51" fmla="*/ 27 h 110"/>
                <a:gd name="T52" fmla="*/ 189 w 124"/>
                <a:gd name="T53" fmla="*/ 23 h 110"/>
                <a:gd name="T54" fmla="*/ 193 w 124"/>
                <a:gd name="T55" fmla="*/ 18 h 110"/>
                <a:gd name="T56" fmla="*/ 218 w 124"/>
                <a:gd name="T57" fmla="*/ 8 h 110"/>
                <a:gd name="T58" fmla="*/ 255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16 w 109"/>
                <a:gd name="T3" fmla="*/ 1 h 156"/>
                <a:gd name="T4" fmla="*/ 58 w 109"/>
                <a:gd name="T5" fmla="*/ 5 h 156"/>
                <a:gd name="T6" fmla="*/ 121 w 109"/>
                <a:gd name="T7" fmla="*/ 12 h 156"/>
                <a:gd name="T8" fmla="*/ 192 w 109"/>
                <a:gd name="T9" fmla="*/ 28 h 156"/>
                <a:gd name="T10" fmla="*/ 259 w 109"/>
                <a:gd name="T11" fmla="*/ 48 h 156"/>
                <a:gd name="T12" fmla="*/ 317 w 109"/>
                <a:gd name="T13" fmla="*/ 79 h 156"/>
                <a:gd name="T14" fmla="*/ 353 w 109"/>
                <a:gd name="T15" fmla="*/ 120 h 156"/>
                <a:gd name="T16" fmla="*/ 360 w 109"/>
                <a:gd name="T17" fmla="*/ 172 h 156"/>
                <a:gd name="T18" fmla="*/ 349 w 109"/>
                <a:gd name="T19" fmla="*/ 172 h 156"/>
                <a:gd name="T20" fmla="*/ 329 w 109"/>
                <a:gd name="T21" fmla="*/ 172 h 156"/>
                <a:gd name="T22" fmla="*/ 307 w 109"/>
                <a:gd name="T23" fmla="*/ 172 h 156"/>
                <a:gd name="T24" fmla="*/ 287 w 109"/>
                <a:gd name="T25" fmla="*/ 170 h 156"/>
                <a:gd name="T26" fmla="*/ 267 w 109"/>
                <a:gd name="T27" fmla="*/ 169 h 156"/>
                <a:gd name="T28" fmla="*/ 245 w 109"/>
                <a:gd name="T29" fmla="*/ 166 h 156"/>
                <a:gd name="T30" fmla="*/ 218 w 109"/>
                <a:gd name="T31" fmla="*/ 161 h 156"/>
                <a:gd name="T32" fmla="*/ 192 w 109"/>
                <a:gd name="T33" fmla="*/ 155 h 156"/>
                <a:gd name="T34" fmla="*/ 174 w 109"/>
                <a:gd name="T35" fmla="*/ 138 h 156"/>
                <a:gd name="T36" fmla="*/ 174 w 109"/>
                <a:gd name="T37" fmla="*/ 123 h 156"/>
                <a:gd name="T38" fmla="*/ 186 w 109"/>
                <a:gd name="T39" fmla="*/ 107 h 156"/>
                <a:gd name="T40" fmla="*/ 197 w 109"/>
                <a:gd name="T41" fmla="*/ 88 h 156"/>
                <a:gd name="T42" fmla="*/ 186 w 109"/>
                <a:gd name="T43" fmla="*/ 70 h 156"/>
                <a:gd name="T44" fmla="*/ 160 w 109"/>
                <a:gd name="T45" fmla="*/ 47 h 156"/>
                <a:gd name="T46" fmla="*/ 104 w 109"/>
                <a:gd name="T47" fmla="*/ 27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104 w 46"/>
                <a:gd name="T1" fmla="*/ 0 h 94"/>
                <a:gd name="T2" fmla="*/ 66 w 46"/>
                <a:gd name="T3" fmla="*/ 42 h 94"/>
                <a:gd name="T4" fmla="*/ 49 w 46"/>
                <a:gd name="T5" fmla="*/ 70 h 94"/>
                <a:gd name="T6" fmla="*/ 36 w 46"/>
                <a:gd name="T7" fmla="*/ 91 h 94"/>
                <a:gd name="T8" fmla="*/ 0 w 46"/>
                <a:gd name="T9" fmla="*/ 106 h 94"/>
                <a:gd name="T10" fmla="*/ 40 w 46"/>
                <a:gd name="T11" fmla="*/ 100 h 94"/>
                <a:gd name="T12" fmla="*/ 77 w 46"/>
                <a:gd name="T13" fmla="*/ 92 h 94"/>
                <a:gd name="T14" fmla="*/ 105 w 46"/>
                <a:gd name="T15" fmla="*/ 77 h 94"/>
                <a:gd name="T16" fmla="*/ 132 w 46"/>
                <a:gd name="T17" fmla="*/ 65 h 94"/>
                <a:gd name="T18" fmla="*/ 150 w 46"/>
                <a:gd name="T19" fmla="*/ 49 h 94"/>
                <a:gd name="T20" fmla="*/ 152 w 46"/>
                <a:gd name="T21" fmla="*/ 34 h 94"/>
                <a:gd name="T22" fmla="*/ 140 w 46"/>
                <a:gd name="T23" fmla="*/ 15 h 94"/>
                <a:gd name="T24" fmla="*/ 104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20 w 54"/>
                <a:gd name="T5" fmla="*/ 3 h 40"/>
                <a:gd name="T6" fmla="*/ 41 w 54"/>
                <a:gd name="T7" fmla="*/ 8 h 40"/>
                <a:gd name="T8" fmla="*/ 65 w 54"/>
                <a:gd name="T9" fmla="*/ 12 h 40"/>
                <a:gd name="T10" fmla="*/ 92 w 54"/>
                <a:gd name="T11" fmla="*/ 15 h 40"/>
                <a:gd name="T12" fmla="*/ 121 w 54"/>
                <a:gd name="T13" fmla="*/ 17 h 40"/>
                <a:gd name="T14" fmla="*/ 144 w 54"/>
                <a:gd name="T15" fmla="*/ 18 h 40"/>
                <a:gd name="T16" fmla="*/ 171 w 54"/>
                <a:gd name="T17" fmla="*/ 16 h 40"/>
                <a:gd name="T18" fmla="*/ 169 w 54"/>
                <a:gd name="T19" fmla="*/ 29 h 40"/>
                <a:gd name="T20" fmla="*/ 159 w 54"/>
                <a:gd name="T21" fmla="*/ 37 h 40"/>
                <a:gd name="T22" fmla="*/ 140 w 54"/>
                <a:gd name="T23" fmla="*/ 42 h 40"/>
                <a:gd name="T24" fmla="*/ 116 w 54"/>
                <a:gd name="T25" fmla="*/ 44 h 40"/>
                <a:gd name="T26" fmla="*/ 87 w 54"/>
                <a:gd name="T27" fmla="*/ 43 h 40"/>
                <a:gd name="T28" fmla="*/ 59 w 54"/>
                <a:gd name="T29" fmla="*/ 36 h 40"/>
                <a:gd name="T30" fmla="*/ 31 w 54"/>
                <a:gd name="T31" fmla="*/ 24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54 w 596"/>
                <a:gd name="T1" fmla="*/ 416 h 666"/>
                <a:gd name="T2" fmla="*/ 20 w 596"/>
                <a:gd name="T3" fmla="*/ 384 h 666"/>
                <a:gd name="T4" fmla="*/ 0 w 596"/>
                <a:gd name="T5" fmla="*/ 325 h 666"/>
                <a:gd name="T6" fmla="*/ 12 w 596"/>
                <a:gd name="T7" fmla="*/ 250 h 666"/>
                <a:gd name="T8" fmla="*/ 84 w 596"/>
                <a:gd name="T9" fmla="*/ 171 h 666"/>
                <a:gd name="T10" fmla="*/ 228 w 596"/>
                <a:gd name="T11" fmla="*/ 96 h 666"/>
                <a:gd name="T12" fmla="*/ 471 w 596"/>
                <a:gd name="T13" fmla="*/ 35 h 666"/>
                <a:gd name="T14" fmla="*/ 817 w 596"/>
                <a:gd name="T15" fmla="*/ 2 h 666"/>
                <a:gd name="T16" fmla="*/ 1260 w 596"/>
                <a:gd name="T17" fmla="*/ 9 h 666"/>
                <a:gd name="T18" fmla="*/ 1603 w 596"/>
                <a:gd name="T19" fmla="*/ 76 h 666"/>
                <a:gd name="T20" fmla="*/ 1835 w 596"/>
                <a:gd name="T21" fmla="*/ 185 h 666"/>
                <a:gd name="T22" fmla="*/ 1956 w 596"/>
                <a:gd name="T23" fmla="*/ 320 h 666"/>
                <a:gd name="T24" fmla="*/ 1971 w 596"/>
                <a:gd name="T25" fmla="*/ 460 h 666"/>
                <a:gd name="T26" fmla="*/ 1876 w 596"/>
                <a:gd name="T27" fmla="*/ 591 h 666"/>
                <a:gd name="T28" fmla="*/ 1679 w 596"/>
                <a:gd name="T29" fmla="*/ 692 h 666"/>
                <a:gd name="T30" fmla="*/ 1381 w 596"/>
                <a:gd name="T31" fmla="*/ 747 h 666"/>
                <a:gd name="T32" fmla="*/ 1288 w 596"/>
                <a:gd name="T33" fmla="*/ 742 h 666"/>
                <a:gd name="T34" fmla="*/ 1461 w 596"/>
                <a:gd name="T35" fmla="*/ 695 h 666"/>
                <a:gd name="T36" fmla="*/ 1596 w 596"/>
                <a:gd name="T37" fmla="*/ 612 h 666"/>
                <a:gd name="T38" fmla="*/ 1688 w 596"/>
                <a:gd name="T39" fmla="*/ 511 h 666"/>
                <a:gd name="T40" fmla="*/ 1721 w 596"/>
                <a:gd name="T41" fmla="*/ 400 h 666"/>
                <a:gd name="T42" fmla="*/ 1701 w 596"/>
                <a:gd name="T43" fmla="*/ 290 h 666"/>
                <a:gd name="T44" fmla="*/ 1605 w 596"/>
                <a:gd name="T45" fmla="*/ 196 h 666"/>
                <a:gd name="T46" fmla="*/ 1434 w 596"/>
                <a:gd name="T47" fmla="*/ 126 h 666"/>
                <a:gd name="T48" fmla="*/ 1130 w 596"/>
                <a:gd name="T49" fmla="*/ 83 h 666"/>
                <a:gd name="T50" fmla="*/ 815 w 596"/>
                <a:gd name="T51" fmla="*/ 69 h 666"/>
                <a:gd name="T52" fmla="*/ 577 w 596"/>
                <a:gd name="T53" fmla="*/ 79 h 666"/>
                <a:gd name="T54" fmla="*/ 401 w 596"/>
                <a:gd name="T55" fmla="*/ 113 h 666"/>
                <a:gd name="T56" fmla="*/ 277 w 596"/>
                <a:gd name="T57" fmla="*/ 168 h 666"/>
                <a:gd name="T58" fmla="*/ 189 w 596"/>
                <a:gd name="T59" fmla="*/ 232 h 666"/>
                <a:gd name="T60" fmla="*/ 132 w 596"/>
                <a:gd name="T61" fmla="*/ 306 h 666"/>
                <a:gd name="T62" fmla="*/ 93 w 596"/>
                <a:gd name="T63" fmla="*/ 381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414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0AA6B1-22B4-450F-AF57-49DFA41AB83B}" type="slidenum">
              <a:rPr lang="ru-RU" altLang="ru-RU">
                <a:solidFill>
                  <a:srgbClr val="00669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936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98 w 217"/>
                  <a:gd name="T1" fmla="*/ 910 h 210"/>
                  <a:gd name="T2" fmla="*/ 159 w 217"/>
                  <a:gd name="T3" fmla="*/ 860 h 210"/>
                  <a:gd name="T4" fmla="*/ 114 w 217"/>
                  <a:gd name="T5" fmla="*/ 785 h 210"/>
                  <a:gd name="T6" fmla="*/ 66 w 217"/>
                  <a:gd name="T7" fmla="*/ 687 h 210"/>
                  <a:gd name="T8" fmla="*/ 20 w 217"/>
                  <a:gd name="T9" fmla="*/ 584 h 210"/>
                  <a:gd name="T10" fmla="*/ 0 w 217"/>
                  <a:gd name="T11" fmla="*/ 473 h 210"/>
                  <a:gd name="T12" fmla="*/ 1 w 217"/>
                  <a:gd name="T13" fmla="*/ 354 h 210"/>
                  <a:gd name="T14" fmla="*/ 39 w 217"/>
                  <a:gd name="T15" fmla="*/ 245 h 210"/>
                  <a:gd name="T16" fmla="*/ 117 w 217"/>
                  <a:gd name="T17" fmla="*/ 154 h 210"/>
                  <a:gd name="T18" fmla="*/ 196 w 217"/>
                  <a:gd name="T19" fmla="*/ 95 h 210"/>
                  <a:gd name="T20" fmla="*/ 260 w 217"/>
                  <a:gd name="T21" fmla="*/ 52 h 210"/>
                  <a:gd name="T22" fmla="*/ 312 w 217"/>
                  <a:gd name="T23" fmla="*/ 29 h 210"/>
                  <a:gd name="T24" fmla="*/ 352 w 217"/>
                  <a:gd name="T25" fmla="*/ 20 h 210"/>
                  <a:gd name="T26" fmla="*/ 381 w 217"/>
                  <a:gd name="T27" fmla="*/ 20 h 210"/>
                  <a:gd name="T28" fmla="*/ 450 w 217"/>
                  <a:gd name="T29" fmla="*/ 0 h 210"/>
                  <a:gd name="T30" fmla="*/ 639 w 217"/>
                  <a:gd name="T31" fmla="*/ 36 h 210"/>
                  <a:gd name="T32" fmla="*/ 692 w 217"/>
                  <a:gd name="T33" fmla="*/ 52 h 210"/>
                  <a:gd name="T34" fmla="*/ 744 w 217"/>
                  <a:gd name="T35" fmla="*/ 66 h 210"/>
                  <a:gd name="T36" fmla="*/ 789 w 217"/>
                  <a:gd name="T37" fmla="*/ 81 h 210"/>
                  <a:gd name="T38" fmla="*/ 822 w 217"/>
                  <a:gd name="T39" fmla="*/ 100 h 210"/>
                  <a:gd name="T40" fmla="*/ 860 w 217"/>
                  <a:gd name="T41" fmla="*/ 117 h 210"/>
                  <a:gd name="T42" fmla="*/ 889 w 217"/>
                  <a:gd name="T43" fmla="*/ 137 h 210"/>
                  <a:gd name="T44" fmla="*/ 912 w 217"/>
                  <a:gd name="T45" fmla="*/ 164 h 210"/>
                  <a:gd name="T46" fmla="*/ 939 w 217"/>
                  <a:gd name="T47" fmla="*/ 196 h 210"/>
                  <a:gd name="T48" fmla="*/ 889 w 217"/>
                  <a:gd name="T49" fmla="*/ 175 h 210"/>
                  <a:gd name="T50" fmla="*/ 841 w 217"/>
                  <a:gd name="T51" fmla="*/ 156 h 210"/>
                  <a:gd name="T52" fmla="*/ 793 w 217"/>
                  <a:gd name="T53" fmla="*/ 144 h 210"/>
                  <a:gd name="T54" fmla="*/ 744 w 217"/>
                  <a:gd name="T55" fmla="*/ 128 h 210"/>
                  <a:gd name="T56" fmla="*/ 705 w 217"/>
                  <a:gd name="T57" fmla="*/ 117 h 210"/>
                  <a:gd name="T58" fmla="*/ 664 w 217"/>
                  <a:gd name="T59" fmla="*/ 114 h 210"/>
                  <a:gd name="T60" fmla="*/ 617 w 217"/>
                  <a:gd name="T61" fmla="*/ 107 h 210"/>
                  <a:gd name="T62" fmla="*/ 578 w 217"/>
                  <a:gd name="T63" fmla="*/ 107 h 210"/>
                  <a:gd name="T64" fmla="*/ 541 w 217"/>
                  <a:gd name="T65" fmla="*/ 107 h 210"/>
                  <a:gd name="T66" fmla="*/ 502 w 217"/>
                  <a:gd name="T67" fmla="*/ 108 h 210"/>
                  <a:gd name="T68" fmla="*/ 462 w 217"/>
                  <a:gd name="T69" fmla="*/ 117 h 210"/>
                  <a:gd name="T70" fmla="*/ 428 w 217"/>
                  <a:gd name="T71" fmla="*/ 127 h 210"/>
                  <a:gd name="T72" fmla="*/ 394 w 217"/>
                  <a:gd name="T73" fmla="*/ 144 h 210"/>
                  <a:gd name="T74" fmla="*/ 353 w 217"/>
                  <a:gd name="T75" fmla="*/ 156 h 210"/>
                  <a:gd name="T76" fmla="*/ 320 w 217"/>
                  <a:gd name="T77" fmla="*/ 177 h 210"/>
                  <a:gd name="T78" fmla="*/ 286 w 217"/>
                  <a:gd name="T79" fmla="*/ 198 h 210"/>
                  <a:gd name="T80" fmla="*/ 225 w 217"/>
                  <a:gd name="T81" fmla="*/ 264 h 210"/>
                  <a:gd name="T82" fmla="*/ 183 w 217"/>
                  <a:gd name="T83" fmla="*/ 346 h 210"/>
                  <a:gd name="T84" fmla="*/ 159 w 217"/>
                  <a:gd name="T85" fmla="*/ 447 h 210"/>
                  <a:gd name="T86" fmla="*/ 150 w 217"/>
                  <a:gd name="T87" fmla="*/ 547 h 210"/>
                  <a:gd name="T88" fmla="*/ 150 w 217"/>
                  <a:gd name="T89" fmla="*/ 657 h 210"/>
                  <a:gd name="T90" fmla="*/ 164 w 217"/>
                  <a:gd name="T91" fmla="*/ 753 h 210"/>
                  <a:gd name="T92" fmla="*/ 177 w 217"/>
                  <a:gd name="T93" fmla="*/ 841 h 210"/>
                  <a:gd name="T94" fmla="*/ 198 w 217"/>
                  <a:gd name="T95" fmla="*/ 910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468 w 182"/>
                  <a:gd name="T1" fmla="*/ 0 h 213"/>
                  <a:gd name="T2" fmla="*/ 481 w 182"/>
                  <a:gd name="T3" fmla="*/ 9 h 213"/>
                  <a:gd name="T4" fmla="*/ 508 w 182"/>
                  <a:gd name="T5" fmla="*/ 36 h 213"/>
                  <a:gd name="T6" fmla="*/ 546 w 182"/>
                  <a:gd name="T7" fmla="*/ 80 h 213"/>
                  <a:gd name="T8" fmla="*/ 589 w 182"/>
                  <a:gd name="T9" fmla="*/ 145 h 213"/>
                  <a:gd name="T10" fmla="*/ 623 w 182"/>
                  <a:gd name="T11" fmla="*/ 226 h 213"/>
                  <a:gd name="T12" fmla="*/ 645 w 182"/>
                  <a:gd name="T13" fmla="*/ 333 h 213"/>
                  <a:gd name="T14" fmla="*/ 645 w 182"/>
                  <a:gd name="T15" fmla="*/ 460 h 213"/>
                  <a:gd name="T16" fmla="*/ 618 w 182"/>
                  <a:gd name="T17" fmla="*/ 609 h 213"/>
                  <a:gd name="T18" fmla="*/ 603 w 182"/>
                  <a:gd name="T19" fmla="*/ 651 h 213"/>
                  <a:gd name="T20" fmla="*/ 584 w 182"/>
                  <a:gd name="T21" fmla="*/ 685 h 213"/>
                  <a:gd name="T22" fmla="*/ 564 w 182"/>
                  <a:gd name="T23" fmla="*/ 723 h 213"/>
                  <a:gd name="T24" fmla="*/ 537 w 182"/>
                  <a:gd name="T25" fmla="*/ 756 h 213"/>
                  <a:gd name="T26" fmla="*/ 501 w 182"/>
                  <a:gd name="T27" fmla="*/ 787 h 213"/>
                  <a:gd name="T28" fmla="*/ 471 w 182"/>
                  <a:gd name="T29" fmla="*/ 811 h 213"/>
                  <a:gd name="T30" fmla="*/ 439 w 182"/>
                  <a:gd name="T31" fmla="*/ 834 h 213"/>
                  <a:gd name="T32" fmla="*/ 394 w 182"/>
                  <a:gd name="T33" fmla="*/ 853 h 213"/>
                  <a:gd name="T34" fmla="*/ 353 w 182"/>
                  <a:gd name="T35" fmla="*/ 862 h 213"/>
                  <a:gd name="T36" fmla="*/ 311 w 182"/>
                  <a:gd name="T37" fmla="*/ 873 h 213"/>
                  <a:gd name="T38" fmla="*/ 263 w 182"/>
                  <a:gd name="T39" fmla="*/ 881 h 213"/>
                  <a:gd name="T40" fmla="*/ 212 w 182"/>
                  <a:gd name="T41" fmla="*/ 881 h 213"/>
                  <a:gd name="T42" fmla="*/ 157 w 182"/>
                  <a:gd name="T43" fmla="*/ 873 h 213"/>
                  <a:gd name="T44" fmla="*/ 108 w 182"/>
                  <a:gd name="T45" fmla="*/ 862 h 213"/>
                  <a:gd name="T46" fmla="*/ 50 w 182"/>
                  <a:gd name="T47" fmla="*/ 843 h 213"/>
                  <a:gd name="T48" fmla="*/ 0 w 182"/>
                  <a:gd name="T49" fmla="*/ 821 h 213"/>
                  <a:gd name="T50" fmla="*/ 48 w 182"/>
                  <a:gd name="T51" fmla="*/ 853 h 213"/>
                  <a:gd name="T52" fmla="*/ 95 w 182"/>
                  <a:gd name="T53" fmla="*/ 873 h 213"/>
                  <a:gd name="T54" fmla="*/ 143 w 182"/>
                  <a:gd name="T55" fmla="*/ 895 h 213"/>
                  <a:gd name="T56" fmla="*/ 184 w 182"/>
                  <a:gd name="T57" fmla="*/ 910 h 213"/>
                  <a:gd name="T58" fmla="*/ 226 w 182"/>
                  <a:gd name="T59" fmla="*/ 923 h 213"/>
                  <a:gd name="T60" fmla="*/ 272 w 182"/>
                  <a:gd name="T61" fmla="*/ 928 h 213"/>
                  <a:gd name="T62" fmla="*/ 312 w 182"/>
                  <a:gd name="T63" fmla="*/ 930 h 213"/>
                  <a:gd name="T64" fmla="*/ 354 w 182"/>
                  <a:gd name="T65" fmla="*/ 930 h 213"/>
                  <a:gd name="T66" fmla="*/ 392 w 182"/>
                  <a:gd name="T67" fmla="*/ 928 h 213"/>
                  <a:gd name="T68" fmla="*/ 429 w 182"/>
                  <a:gd name="T69" fmla="*/ 920 h 213"/>
                  <a:gd name="T70" fmla="*/ 462 w 182"/>
                  <a:gd name="T71" fmla="*/ 910 h 213"/>
                  <a:gd name="T72" fmla="*/ 497 w 182"/>
                  <a:gd name="T73" fmla="*/ 901 h 213"/>
                  <a:gd name="T74" fmla="*/ 528 w 182"/>
                  <a:gd name="T75" fmla="*/ 889 h 213"/>
                  <a:gd name="T76" fmla="*/ 557 w 182"/>
                  <a:gd name="T77" fmla="*/ 870 h 213"/>
                  <a:gd name="T78" fmla="*/ 584 w 182"/>
                  <a:gd name="T79" fmla="*/ 853 h 213"/>
                  <a:gd name="T80" fmla="*/ 609 w 182"/>
                  <a:gd name="T81" fmla="*/ 834 h 213"/>
                  <a:gd name="T82" fmla="*/ 678 w 182"/>
                  <a:gd name="T83" fmla="*/ 768 h 213"/>
                  <a:gd name="T84" fmla="*/ 726 w 182"/>
                  <a:gd name="T85" fmla="*/ 704 h 213"/>
                  <a:gd name="T86" fmla="*/ 754 w 182"/>
                  <a:gd name="T87" fmla="*/ 629 h 213"/>
                  <a:gd name="T88" fmla="*/ 769 w 182"/>
                  <a:gd name="T89" fmla="*/ 561 h 213"/>
                  <a:gd name="T90" fmla="*/ 779 w 182"/>
                  <a:gd name="T91" fmla="*/ 487 h 213"/>
                  <a:gd name="T92" fmla="*/ 779 w 182"/>
                  <a:gd name="T93" fmla="*/ 414 h 213"/>
                  <a:gd name="T94" fmla="*/ 782 w 182"/>
                  <a:gd name="T95" fmla="*/ 346 h 213"/>
                  <a:gd name="T96" fmla="*/ 741 w 182"/>
                  <a:gd name="T97" fmla="*/ 202 h 213"/>
                  <a:gd name="T98" fmla="*/ 671 w 182"/>
                  <a:gd name="T99" fmla="*/ 90 h 213"/>
                  <a:gd name="T100" fmla="*/ 646 w 182"/>
                  <a:gd name="T101" fmla="*/ 80 h 213"/>
                  <a:gd name="T102" fmla="*/ 632 w 182"/>
                  <a:gd name="T103" fmla="*/ 67 h 213"/>
                  <a:gd name="T104" fmla="*/ 609 w 182"/>
                  <a:gd name="T105" fmla="*/ 56 h 213"/>
                  <a:gd name="T106" fmla="*/ 593 w 182"/>
                  <a:gd name="T107" fmla="*/ 48 h 213"/>
                  <a:gd name="T108" fmla="*/ 567 w 182"/>
                  <a:gd name="T109" fmla="*/ 39 h 213"/>
                  <a:gd name="T110" fmla="*/ 541 w 182"/>
                  <a:gd name="T111" fmla="*/ 27 h 213"/>
                  <a:gd name="T112" fmla="*/ 510 w 182"/>
                  <a:gd name="T113" fmla="*/ 13 h 213"/>
                  <a:gd name="T114" fmla="*/ 468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26 w 128"/>
                  <a:gd name="T1" fmla="*/ 0 h 217"/>
                  <a:gd name="T2" fmla="*/ 29 w 128"/>
                  <a:gd name="T3" fmla="*/ 2 h 217"/>
                  <a:gd name="T4" fmla="*/ 32 w 128"/>
                  <a:gd name="T5" fmla="*/ 7 h 217"/>
                  <a:gd name="T6" fmla="*/ 34 w 128"/>
                  <a:gd name="T7" fmla="*/ 14 h 217"/>
                  <a:gd name="T8" fmla="*/ 36 w 128"/>
                  <a:gd name="T9" fmla="*/ 21 h 217"/>
                  <a:gd name="T10" fmla="*/ 36 w 128"/>
                  <a:gd name="T11" fmla="*/ 30 h 217"/>
                  <a:gd name="T12" fmla="*/ 32 w 128"/>
                  <a:gd name="T13" fmla="*/ 39 h 217"/>
                  <a:gd name="T14" fmla="*/ 26 w 128"/>
                  <a:gd name="T15" fmla="*/ 48 h 217"/>
                  <a:gd name="T16" fmla="*/ 17 w 128"/>
                  <a:gd name="T17" fmla="*/ 58 h 217"/>
                  <a:gd name="T18" fmla="*/ 14 w 128"/>
                  <a:gd name="T19" fmla="*/ 57 h 217"/>
                  <a:gd name="T20" fmla="*/ 11 w 128"/>
                  <a:gd name="T21" fmla="*/ 56 h 217"/>
                  <a:gd name="T22" fmla="*/ 7 w 128"/>
                  <a:gd name="T23" fmla="*/ 55 h 217"/>
                  <a:gd name="T24" fmla="*/ 5 w 128"/>
                  <a:gd name="T25" fmla="*/ 54 h 217"/>
                  <a:gd name="T26" fmla="*/ 2 w 128"/>
                  <a:gd name="T27" fmla="*/ 52 h 217"/>
                  <a:gd name="T28" fmla="*/ 1 w 128"/>
                  <a:gd name="T29" fmla="*/ 50 h 217"/>
                  <a:gd name="T30" fmla="*/ 0 w 128"/>
                  <a:gd name="T31" fmla="*/ 49 h 217"/>
                  <a:gd name="T32" fmla="*/ 1 w 128"/>
                  <a:gd name="T33" fmla="*/ 47 h 217"/>
                  <a:gd name="T34" fmla="*/ 4 w 128"/>
                  <a:gd name="T35" fmla="*/ 45 h 217"/>
                  <a:gd name="T36" fmla="*/ 8 w 128"/>
                  <a:gd name="T37" fmla="*/ 43 h 217"/>
                  <a:gd name="T38" fmla="*/ 12 w 128"/>
                  <a:gd name="T39" fmla="*/ 40 h 217"/>
                  <a:gd name="T40" fmla="*/ 17 w 128"/>
                  <a:gd name="T41" fmla="*/ 36 h 217"/>
                  <a:gd name="T42" fmla="*/ 22 w 128"/>
                  <a:gd name="T43" fmla="*/ 30 h 217"/>
                  <a:gd name="T44" fmla="*/ 25 w 128"/>
                  <a:gd name="T45" fmla="*/ 22 h 217"/>
                  <a:gd name="T46" fmla="*/ 27 w 128"/>
                  <a:gd name="T47" fmla="*/ 12 h 217"/>
                  <a:gd name="T48" fmla="*/ 26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20 w 117"/>
                  <a:gd name="T1" fmla="*/ 0 h 132"/>
                  <a:gd name="T2" fmla="*/ 0 w 117"/>
                  <a:gd name="T3" fmla="*/ 6 h 132"/>
                  <a:gd name="T4" fmla="*/ 1 w 117"/>
                  <a:gd name="T5" fmla="*/ 6 h 132"/>
                  <a:gd name="T6" fmla="*/ 4 w 117"/>
                  <a:gd name="T7" fmla="*/ 7 h 132"/>
                  <a:gd name="T8" fmla="*/ 8 w 117"/>
                  <a:gd name="T9" fmla="*/ 9 h 132"/>
                  <a:gd name="T10" fmla="*/ 12 w 117"/>
                  <a:gd name="T11" fmla="*/ 11 h 132"/>
                  <a:gd name="T12" fmla="*/ 18 w 117"/>
                  <a:gd name="T13" fmla="*/ 16 h 132"/>
                  <a:gd name="T14" fmla="*/ 23 w 117"/>
                  <a:gd name="T15" fmla="*/ 19 h 132"/>
                  <a:gd name="T16" fmla="*/ 28 w 117"/>
                  <a:gd name="T17" fmla="*/ 25 h 132"/>
                  <a:gd name="T18" fmla="*/ 32 w 117"/>
                  <a:gd name="T19" fmla="*/ 33 h 132"/>
                  <a:gd name="T20" fmla="*/ 33 w 117"/>
                  <a:gd name="T21" fmla="*/ 30 h 132"/>
                  <a:gd name="T22" fmla="*/ 32 w 117"/>
                  <a:gd name="T23" fmla="*/ 26 h 132"/>
                  <a:gd name="T24" fmla="*/ 30 w 117"/>
                  <a:gd name="T25" fmla="*/ 22 h 132"/>
                  <a:gd name="T26" fmla="*/ 28 w 117"/>
                  <a:gd name="T27" fmla="*/ 18 h 132"/>
                  <a:gd name="T28" fmla="*/ 25 w 117"/>
                  <a:gd name="T29" fmla="*/ 14 h 132"/>
                  <a:gd name="T30" fmla="*/ 22 w 117"/>
                  <a:gd name="T31" fmla="*/ 11 h 132"/>
                  <a:gd name="T32" fmla="*/ 19 w 117"/>
                  <a:gd name="T33" fmla="*/ 9 h 132"/>
                  <a:gd name="T34" fmla="*/ 17 w 117"/>
                  <a:gd name="T35" fmla="*/ 8 h 132"/>
                  <a:gd name="T36" fmla="*/ 19 w 117"/>
                  <a:gd name="T37" fmla="*/ 7 h 132"/>
                  <a:gd name="T38" fmla="*/ 22 w 117"/>
                  <a:gd name="T39" fmla="*/ 7 h 132"/>
                  <a:gd name="T40" fmla="*/ 25 w 117"/>
                  <a:gd name="T41" fmla="*/ 6 h 132"/>
                  <a:gd name="T42" fmla="*/ 28 w 117"/>
                  <a:gd name="T43" fmla="*/ 6 h 132"/>
                  <a:gd name="T44" fmla="*/ 29 w 117"/>
                  <a:gd name="T45" fmla="*/ 6 h 132"/>
                  <a:gd name="T46" fmla="*/ 30 w 117"/>
                  <a:gd name="T47" fmla="*/ 6 h 132"/>
                  <a:gd name="T48" fmla="*/ 32 w 117"/>
                  <a:gd name="T49" fmla="*/ 6 h 132"/>
                  <a:gd name="T50" fmla="*/ 32 w 117"/>
                  <a:gd name="T51" fmla="*/ 6 h 132"/>
                  <a:gd name="T52" fmla="*/ 20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>
                  <a:gd name="T0" fmla="*/ 8 w 29"/>
                  <a:gd name="T1" fmla="*/ 0 h 77"/>
                  <a:gd name="T2" fmla="*/ 7 w 29"/>
                  <a:gd name="T3" fmla="*/ 0 h 77"/>
                  <a:gd name="T4" fmla="*/ 5 w 29"/>
                  <a:gd name="T5" fmla="*/ 1 h 77"/>
                  <a:gd name="T6" fmla="*/ 3 w 29"/>
                  <a:gd name="T7" fmla="*/ 2 h 77"/>
                  <a:gd name="T8" fmla="*/ 1 w 29"/>
                  <a:gd name="T9" fmla="*/ 5 h 77"/>
                  <a:gd name="T10" fmla="*/ 1 w 29"/>
                  <a:gd name="T11" fmla="*/ 8 h 77"/>
                  <a:gd name="T12" fmla="*/ 0 w 29"/>
                  <a:gd name="T13" fmla="*/ 11 h 77"/>
                  <a:gd name="T14" fmla="*/ 1 w 29"/>
                  <a:gd name="T15" fmla="*/ 16 h 77"/>
                  <a:gd name="T16" fmla="*/ 3 w 29"/>
                  <a:gd name="T17" fmla="*/ 20 h 77"/>
                  <a:gd name="T18" fmla="*/ 4 w 29"/>
                  <a:gd name="T19" fmla="*/ 14 h 77"/>
                  <a:gd name="T20" fmla="*/ 5 w 29"/>
                  <a:gd name="T21" fmla="*/ 10 h 77"/>
                  <a:gd name="T22" fmla="*/ 7 w 29"/>
                  <a:gd name="T23" fmla="*/ 6 h 77"/>
                  <a:gd name="T24" fmla="*/ 8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3 w 207"/>
                    <a:gd name="T1" fmla="*/ 10 h 564"/>
                    <a:gd name="T2" fmla="*/ 1 w 207"/>
                    <a:gd name="T3" fmla="*/ 17 h 564"/>
                    <a:gd name="T4" fmla="*/ 1 w 207"/>
                    <a:gd name="T5" fmla="*/ 23 h 564"/>
                    <a:gd name="T6" fmla="*/ 0 w 207"/>
                    <a:gd name="T7" fmla="*/ 28 h 564"/>
                    <a:gd name="T8" fmla="*/ 0 w 207"/>
                    <a:gd name="T9" fmla="*/ 35 h 564"/>
                    <a:gd name="T10" fmla="*/ 1 w 207"/>
                    <a:gd name="T11" fmla="*/ 41 h 564"/>
                    <a:gd name="T12" fmla="*/ 1 w 207"/>
                    <a:gd name="T13" fmla="*/ 48 h 564"/>
                    <a:gd name="T14" fmla="*/ 4 w 207"/>
                    <a:gd name="T15" fmla="*/ 57 h 564"/>
                    <a:gd name="T16" fmla="*/ 7 w 207"/>
                    <a:gd name="T17" fmla="*/ 66 h 564"/>
                    <a:gd name="T18" fmla="*/ 10 w 207"/>
                    <a:gd name="T19" fmla="*/ 75 h 564"/>
                    <a:gd name="T20" fmla="*/ 14 w 207"/>
                    <a:gd name="T21" fmla="*/ 83 h 564"/>
                    <a:gd name="T22" fmla="*/ 19 w 207"/>
                    <a:gd name="T23" fmla="*/ 93 h 564"/>
                    <a:gd name="T24" fmla="*/ 24 w 207"/>
                    <a:gd name="T25" fmla="*/ 102 h 564"/>
                    <a:gd name="T26" fmla="*/ 30 w 207"/>
                    <a:gd name="T27" fmla="*/ 111 h 564"/>
                    <a:gd name="T28" fmla="*/ 36 w 207"/>
                    <a:gd name="T29" fmla="*/ 118 h 564"/>
                    <a:gd name="T30" fmla="*/ 41 w 207"/>
                    <a:gd name="T31" fmla="*/ 124 h 564"/>
                    <a:gd name="T32" fmla="*/ 47 w 207"/>
                    <a:gd name="T33" fmla="*/ 129 h 564"/>
                    <a:gd name="T34" fmla="*/ 37 w 207"/>
                    <a:gd name="T35" fmla="*/ 114 h 564"/>
                    <a:gd name="T36" fmla="*/ 29 w 207"/>
                    <a:gd name="T37" fmla="*/ 102 h 564"/>
                    <a:gd name="T38" fmla="*/ 23 w 207"/>
                    <a:gd name="T39" fmla="*/ 93 h 564"/>
                    <a:gd name="T40" fmla="*/ 19 w 207"/>
                    <a:gd name="T41" fmla="*/ 84 h 564"/>
                    <a:gd name="T42" fmla="*/ 17 w 207"/>
                    <a:gd name="T43" fmla="*/ 77 h 564"/>
                    <a:gd name="T44" fmla="*/ 15 w 207"/>
                    <a:gd name="T45" fmla="*/ 71 h 564"/>
                    <a:gd name="T46" fmla="*/ 15 w 207"/>
                    <a:gd name="T47" fmla="*/ 65 h 564"/>
                    <a:gd name="T48" fmla="*/ 13 w 207"/>
                    <a:gd name="T49" fmla="*/ 59 h 564"/>
                    <a:gd name="T50" fmla="*/ 10 w 207"/>
                    <a:gd name="T51" fmla="*/ 47 h 564"/>
                    <a:gd name="T52" fmla="*/ 9 w 207"/>
                    <a:gd name="T53" fmla="*/ 32 h 564"/>
                    <a:gd name="T54" fmla="*/ 10 w 207"/>
                    <a:gd name="T55" fmla="*/ 16 h 564"/>
                    <a:gd name="T56" fmla="*/ 12 w 207"/>
                    <a:gd name="T57" fmla="*/ 0 h 564"/>
                    <a:gd name="T58" fmla="*/ 3 w 207"/>
                    <a:gd name="T59" fmla="*/ 10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4 h 232"/>
                    <a:gd name="T2" fmla="*/ 4 w 47"/>
                    <a:gd name="T3" fmla="*/ 12 h 232"/>
                    <a:gd name="T4" fmla="*/ 6 w 47"/>
                    <a:gd name="T5" fmla="*/ 23 h 232"/>
                    <a:gd name="T6" fmla="*/ 6 w 47"/>
                    <a:gd name="T7" fmla="*/ 36 h 232"/>
                    <a:gd name="T8" fmla="*/ 4 w 47"/>
                    <a:gd name="T9" fmla="*/ 52 h 232"/>
                    <a:gd name="T10" fmla="*/ 11 w 47"/>
                    <a:gd name="T11" fmla="*/ 49 h 232"/>
                    <a:gd name="T12" fmla="*/ 11 w 47"/>
                    <a:gd name="T13" fmla="*/ 41 h 232"/>
                    <a:gd name="T14" fmla="*/ 11 w 47"/>
                    <a:gd name="T15" fmla="*/ 32 h 232"/>
                    <a:gd name="T16" fmla="*/ 11 w 47"/>
                    <a:gd name="T17" fmla="*/ 23 h 232"/>
                    <a:gd name="T18" fmla="*/ 10 w 47"/>
                    <a:gd name="T19" fmla="*/ 16 h 232"/>
                    <a:gd name="T20" fmla="*/ 9 w 47"/>
                    <a:gd name="T21" fmla="*/ 12 h 232"/>
                    <a:gd name="T22" fmla="*/ 7 w 47"/>
                    <a:gd name="T23" fmla="*/ 8 h 232"/>
                    <a:gd name="T24" fmla="*/ 6 w 47"/>
                    <a:gd name="T25" fmla="*/ 4 h 232"/>
                    <a:gd name="T26" fmla="*/ 3 w 47"/>
                    <a:gd name="T27" fmla="*/ 0 h 232"/>
                    <a:gd name="T28" fmla="*/ 0 w 47"/>
                    <a:gd name="T29" fmla="*/ 4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77" y="1723"/>
                  <a:ext cx="60" cy="28"/>
                </a:xfrm>
                <a:custGeom>
                  <a:avLst/>
                  <a:gdLst>
                    <a:gd name="T0" fmla="*/ 19 w 87"/>
                    <a:gd name="T1" fmla="*/ 6 h 40"/>
                    <a:gd name="T2" fmla="*/ 18 w 87"/>
                    <a:gd name="T3" fmla="*/ 4 h 40"/>
                    <a:gd name="T4" fmla="*/ 15 w 87"/>
                    <a:gd name="T5" fmla="*/ 3 h 40"/>
                    <a:gd name="T6" fmla="*/ 13 w 87"/>
                    <a:gd name="T7" fmla="*/ 2 h 40"/>
                    <a:gd name="T8" fmla="*/ 10 w 87"/>
                    <a:gd name="T9" fmla="*/ 1 h 40"/>
                    <a:gd name="T10" fmla="*/ 8 w 87"/>
                    <a:gd name="T11" fmla="*/ 1 h 40"/>
                    <a:gd name="T12" fmla="*/ 6 w 87"/>
                    <a:gd name="T13" fmla="*/ 1 h 40"/>
                    <a:gd name="T14" fmla="*/ 3 w 87"/>
                    <a:gd name="T15" fmla="*/ 0 h 40"/>
                    <a:gd name="T16" fmla="*/ 0 w 87"/>
                    <a:gd name="T17" fmla="*/ 1 h 40"/>
                    <a:gd name="T18" fmla="*/ 1 w 87"/>
                    <a:gd name="T19" fmla="*/ 1 h 40"/>
                    <a:gd name="T20" fmla="*/ 3 w 87"/>
                    <a:gd name="T21" fmla="*/ 3 h 40"/>
                    <a:gd name="T22" fmla="*/ 5 w 87"/>
                    <a:gd name="T23" fmla="*/ 4 h 40"/>
                    <a:gd name="T24" fmla="*/ 8 w 87"/>
                    <a:gd name="T25" fmla="*/ 4 h 40"/>
                    <a:gd name="T26" fmla="*/ 10 w 87"/>
                    <a:gd name="T27" fmla="*/ 6 h 40"/>
                    <a:gd name="T28" fmla="*/ 12 w 87"/>
                    <a:gd name="T29" fmla="*/ 6 h 40"/>
                    <a:gd name="T30" fmla="*/ 14 w 87"/>
                    <a:gd name="T31" fmla="*/ 8 h 40"/>
                    <a:gd name="T32" fmla="*/ 17 w 87"/>
                    <a:gd name="T33" fmla="*/ 10 h 40"/>
                    <a:gd name="T34" fmla="*/ 19 w 87"/>
                    <a:gd name="T35" fmla="*/ 6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10 w 109"/>
                <a:gd name="T3" fmla="*/ 1 h 156"/>
                <a:gd name="T4" fmla="*/ 40 w 109"/>
                <a:gd name="T5" fmla="*/ 5 h 156"/>
                <a:gd name="T6" fmla="*/ 79 w 109"/>
                <a:gd name="T7" fmla="*/ 16 h 156"/>
                <a:gd name="T8" fmla="*/ 125 w 109"/>
                <a:gd name="T9" fmla="*/ 32 h 156"/>
                <a:gd name="T10" fmla="*/ 167 w 109"/>
                <a:gd name="T11" fmla="*/ 58 h 156"/>
                <a:gd name="T12" fmla="*/ 206 w 109"/>
                <a:gd name="T13" fmla="*/ 93 h 156"/>
                <a:gd name="T14" fmla="*/ 230 w 109"/>
                <a:gd name="T15" fmla="*/ 142 h 156"/>
                <a:gd name="T16" fmla="*/ 235 w 109"/>
                <a:gd name="T17" fmla="*/ 206 h 156"/>
                <a:gd name="T18" fmla="*/ 225 w 109"/>
                <a:gd name="T19" fmla="*/ 206 h 156"/>
                <a:gd name="T20" fmla="*/ 213 w 109"/>
                <a:gd name="T21" fmla="*/ 206 h 156"/>
                <a:gd name="T22" fmla="*/ 201 w 109"/>
                <a:gd name="T23" fmla="*/ 206 h 156"/>
                <a:gd name="T24" fmla="*/ 186 w 109"/>
                <a:gd name="T25" fmla="*/ 202 h 156"/>
                <a:gd name="T26" fmla="*/ 174 w 109"/>
                <a:gd name="T27" fmla="*/ 201 h 156"/>
                <a:gd name="T28" fmla="*/ 160 w 109"/>
                <a:gd name="T29" fmla="*/ 197 h 156"/>
                <a:gd name="T30" fmla="*/ 142 w 109"/>
                <a:gd name="T31" fmla="*/ 191 h 156"/>
                <a:gd name="T32" fmla="*/ 125 w 109"/>
                <a:gd name="T33" fmla="*/ 183 h 156"/>
                <a:gd name="T34" fmla="*/ 114 w 109"/>
                <a:gd name="T35" fmla="*/ 166 h 156"/>
                <a:gd name="T36" fmla="*/ 114 w 109"/>
                <a:gd name="T37" fmla="*/ 146 h 156"/>
                <a:gd name="T38" fmla="*/ 120 w 109"/>
                <a:gd name="T39" fmla="*/ 126 h 156"/>
                <a:gd name="T40" fmla="*/ 126 w 109"/>
                <a:gd name="T41" fmla="*/ 105 h 156"/>
                <a:gd name="T42" fmla="*/ 120 w 109"/>
                <a:gd name="T43" fmla="*/ 81 h 156"/>
                <a:gd name="T44" fmla="*/ 103 w 109"/>
                <a:gd name="T45" fmla="*/ 56 h 156"/>
                <a:gd name="T46" fmla="*/ 68 w 109"/>
                <a:gd name="T47" fmla="*/ 31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3 w 54"/>
                <a:gd name="T5" fmla="*/ 3 h 40"/>
                <a:gd name="T6" fmla="*/ 29 w 54"/>
                <a:gd name="T7" fmla="*/ 12 h 40"/>
                <a:gd name="T8" fmla="*/ 48 w 54"/>
                <a:gd name="T9" fmla="*/ 16 h 40"/>
                <a:gd name="T10" fmla="*/ 65 w 54"/>
                <a:gd name="T11" fmla="*/ 19 h 40"/>
                <a:gd name="T12" fmla="*/ 83 w 54"/>
                <a:gd name="T13" fmla="*/ 22 h 40"/>
                <a:gd name="T14" fmla="*/ 101 w 54"/>
                <a:gd name="T15" fmla="*/ 24 h 40"/>
                <a:gd name="T16" fmla="*/ 121 w 54"/>
                <a:gd name="T17" fmla="*/ 20 h 40"/>
                <a:gd name="T18" fmla="*/ 119 w 54"/>
                <a:gd name="T19" fmla="*/ 33 h 40"/>
                <a:gd name="T20" fmla="*/ 112 w 54"/>
                <a:gd name="T21" fmla="*/ 44 h 40"/>
                <a:gd name="T22" fmla="*/ 99 w 54"/>
                <a:gd name="T23" fmla="*/ 51 h 40"/>
                <a:gd name="T24" fmla="*/ 82 w 54"/>
                <a:gd name="T25" fmla="*/ 53 h 40"/>
                <a:gd name="T26" fmla="*/ 62 w 54"/>
                <a:gd name="T27" fmla="*/ 52 h 40"/>
                <a:gd name="T28" fmla="*/ 42 w 54"/>
                <a:gd name="T29" fmla="*/ 43 h 40"/>
                <a:gd name="T30" fmla="*/ 22 w 54"/>
                <a:gd name="T31" fmla="*/ 28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9 h 237"/>
                <a:gd name="T4" fmla="*/ 9 w 257"/>
                <a:gd name="T5" fmla="*/ 58 h 237"/>
                <a:gd name="T6" fmla="*/ 20 w 257"/>
                <a:gd name="T7" fmla="*/ 87 h 237"/>
                <a:gd name="T8" fmla="*/ 36 w 257"/>
                <a:gd name="T9" fmla="*/ 112 h 237"/>
                <a:gd name="T10" fmla="*/ 58 w 257"/>
                <a:gd name="T11" fmla="*/ 135 h 237"/>
                <a:gd name="T12" fmla="*/ 86 w 257"/>
                <a:gd name="T13" fmla="*/ 161 h 237"/>
                <a:gd name="T14" fmla="*/ 122 w 257"/>
                <a:gd name="T15" fmla="*/ 184 h 237"/>
                <a:gd name="T16" fmla="*/ 163 w 257"/>
                <a:gd name="T17" fmla="*/ 203 h 237"/>
                <a:gd name="T18" fmla="*/ 216 w 257"/>
                <a:gd name="T19" fmla="*/ 222 h 237"/>
                <a:gd name="T20" fmla="*/ 276 w 257"/>
                <a:gd name="T21" fmla="*/ 237 h 237"/>
                <a:gd name="T22" fmla="*/ 340 w 257"/>
                <a:gd name="T23" fmla="*/ 250 h 237"/>
                <a:gd name="T24" fmla="*/ 419 w 257"/>
                <a:gd name="T25" fmla="*/ 261 h 237"/>
                <a:gd name="T26" fmla="*/ 505 w 257"/>
                <a:gd name="T27" fmla="*/ 267 h 237"/>
                <a:gd name="T28" fmla="*/ 604 w 257"/>
                <a:gd name="T29" fmla="*/ 271 h 237"/>
                <a:gd name="T30" fmla="*/ 705 w 257"/>
                <a:gd name="T31" fmla="*/ 270 h 237"/>
                <a:gd name="T32" fmla="*/ 825 w 257"/>
                <a:gd name="T33" fmla="*/ 265 h 237"/>
                <a:gd name="T34" fmla="*/ 720 w 257"/>
                <a:gd name="T35" fmla="*/ 259 h 237"/>
                <a:gd name="T36" fmla="*/ 625 w 257"/>
                <a:gd name="T37" fmla="*/ 251 h 237"/>
                <a:gd name="T38" fmla="*/ 546 w 257"/>
                <a:gd name="T39" fmla="*/ 242 h 237"/>
                <a:gd name="T40" fmla="*/ 475 w 257"/>
                <a:gd name="T41" fmla="*/ 233 h 237"/>
                <a:gd name="T42" fmla="*/ 411 w 257"/>
                <a:gd name="T43" fmla="*/ 221 h 237"/>
                <a:gd name="T44" fmla="*/ 360 w 257"/>
                <a:gd name="T45" fmla="*/ 208 h 237"/>
                <a:gd name="T46" fmla="*/ 312 w 257"/>
                <a:gd name="T47" fmla="*/ 193 h 237"/>
                <a:gd name="T48" fmla="*/ 269 w 257"/>
                <a:gd name="T49" fmla="*/ 177 h 237"/>
                <a:gd name="T50" fmla="*/ 229 w 257"/>
                <a:gd name="T51" fmla="*/ 161 h 237"/>
                <a:gd name="T52" fmla="*/ 197 w 257"/>
                <a:gd name="T53" fmla="*/ 142 h 237"/>
                <a:gd name="T54" fmla="*/ 169 w 257"/>
                <a:gd name="T55" fmla="*/ 123 h 237"/>
                <a:gd name="T56" fmla="*/ 139 w 257"/>
                <a:gd name="T57" fmla="*/ 100 h 237"/>
                <a:gd name="T58" fmla="*/ 106 w 257"/>
                <a:gd name="T59" fmla="*/ 78 h 237"/>
                <a:gd name="T60" fmla="*/ 74 w 257"/>
                <a:gd name="T61" fmla="*/ 55 h 237"/>
                <a:gd name="T62" fmla="*/ 37 w 257"/>
                <a:gd name="T63" fmla="*/ 2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255 w 124"/>
                <a:gd name="T1" fmla="*/ 0 h 110"/>
                <a:gd name="T2" fmla="*/ 408 w 124"/>
                <a:gd name="T3" fmla="*/ 129 h 110"/>
                <a:gd name="T4" fmla="*/ 396 w 124"/>
                <a:gd name="T5" fmla="*/ 128 h 110"/>
                <a:gd name="T6" fmla="*/ 352 w 124"/>
                <a:gd name="T7" fmla="*/ 125 h 110"/>
                <a:gd name="T8" fmla="*/ 294 w 124"/>
                <a:gd name="T9" fmla="*/ 121 h 110"/>
                <a:gd name="T10" fmla="*/ 225 w 124"/>
                <a:gd name="T11" fmla="*/ 119 h 110"/>
                <a:gd name="T12" fmla="*/ 148 w 124"/>
                <a:gd name="T13" fmla="*/ 116 h 110"/>
                <a:gd name="T14" fmla="*/ 84 w 124"/>
                <a:gd name="T15" fmla="*/ 117 h 110"/>
                <a:gd name="T16" fmla="*/ 30 w 124"/>
                <a:gd name="T17" fmla="*/ 122 h 110"/>
                <a:gd name="T18" fmla="*/ 0 w 124"/>
                <a:gd name="T19" fmla="*/ 131 h 110"/>
                <a:gd name="T20" fmla="*/ 12 w 124"/>
                <a:gd name="T21" fmla="*/ 117 h 110"/>
                <a:gd name="T22" fmla="*/ 27 w 124"/>
                <a:gd name="T23" fmla="*/ 106 h 110"/>
                <a:gd name="T24" fmla="*/ 54 w 124"/>
                <a:gd name="T25" fmla="*/ 98 h 110"/>
                <a:gd name="T26" fmla="*/ 84 w 124"/>
                <a:gd name="T27" fmla="*/ 91 h 110"/>
                <a:gd name="T28" fmla="*/ 119 w 124"/>
                <a:gd name="T29" fmla="*/ 86 h 110"/>
                <a:gd name="T30" fmla="*/ 154 w 124"/>
                <a:gd name="T31" fmla="*/ 85 h 110"/>
                <a:gd name="T32" fmla="*/ 193 w 124"/>
                <a:gd name="T33" fmla="*/ 85 h 110"/>
                <a:gd name="T34" fmla="*/ 237 w 124"/>
                <a:gd name="T35" fmla="*/ 89 h 110"/>
                <a:gd name="T36" fmla="*/ 240 w 124"/>
                <a:gd name="T37" fmla="*/ 85 h 110"/>
                <a:gd name="T38" fmla="*/ 230 w 124"/>
                <a:gd name="T39" fmla="*/ 68 h 110"/>
                <a:gd name="T40" fmla="*/ 220 w 124"/>
                <a:gd name="T41" fmla="*/ 46 h 110"/>
                <a:gd name="T42" fmla="*/ 215 w 124"/>
                <a:gd name="T43" fmla="*/ 35 h 110"/>
                <a:gd name="T44" fmla="*/ 207 w 124"/>
                <a:gd name="T45" fmla="*/ 35 h 110"/>
                <a:gd name="T46" fmla="*/ 199 w 124"/>
                <a:gd name="T47" fmla="*/ 33 h 110"/>
                <a:gd name="T48" fmla="*/ 193 w 124"/>
                <a:gd name="T49" fmla="*/ 30 h 110"/>
                <a:gd name="T50" fmla="*/ 189 w 124"/>
                <a:gd name="T51" fmla="*/ 27 h 110"/>
                <a:gd name="T52" fmla="*/ 189 w 124"/>
                <a:gd name="T53" fmla="*/ 23 h 110"/>
                <a:gd name="T54" fmla="*/ 193 w 124"/>
                <a:gd name="T55" fmla="*/ 18 h 110"/>
                <a:gd name="T56" fmla="*/ 218 w 124"/>
                <a:gd name="T57" fmla="*/ 8 h 110"/>
                <a:gd name="T58" fmla="*/ 255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16 w 109"/>
                <a:gd name="T3" fmla="*/ 1 h 156"/>
                <a:gd name="T4" fmla="*/ 58 w 109"/>
                <a:gd name="T5" fmla="*/ 5 h 156"/>
                <a:gd name="T6" fmla="*/ 121 w 109"/>
                <a:gd name="T7" fmla="*/ 12 h 156"/>
                <a:gd name="T8" fmla="*/ 192 w 109"/>
                <a:gd name="T9" fmla="*/ 28 h 156"/>
                <a:gd name="T10" fmla="*/ 259 w 109"/>
                <a:gd name="T11" fmla="*/ 48 h 156"/>
                <a:gd name="T12" fmla="*/ 317 w 109"/>
                <a:gd name="T13" fmla="*/ 79 h 156"/>
                <a:gd name="T14" fmla="*/ 353 w 109"/>
                <a:gd name="T15" fmla="*/ 120 h 156"/>
                <a:gd name="T16" fmla="*/ 360 w 109"/>
                <a:gd name="T17" fmla="*/ 172 h 156"/>
                <a:gd name="T18" fmla="*/ 349 w 109"/>
                <a:gd name="T19" fmla="*/ 172 h 156"/>
                <a:gd name="T20" fmla="*/ 329 w 109"/>
                <a:gd name="T21" fmla="*/ 172 h 156"/>
                <a:gd name="T22" fmla="*/ 307 w 109"/>
                <a:gd name="T23" fmla="*/ 172 h 156"/>
                <a:gd name="T24" fmla="*/ 287 w 109"/>
                <a:gd name="T25" fmla="*/ 170 h 156"/>
                <a:gd name="T26" fmla="*/ 267 w 109"/>
                <a:gd name="T27" fmla="*/ 169 h 156"/>
                <a:gd name="T28" fmla="*/ 245 w 109"/>
                <a:gd name="T29" fmla="*/ 166 h 156"/>
                <a:gd name="T30" fmla="*/ 218 w 109"/>
                <a:gd name="T31" fmla="*/ 161 h 156"/>
                <a:gd name="T32" fmla="*/ 192 w 109"/>
                <a:gd name="T33" fmla="*/ 155 h 156"/>
                <a:gd name="T34" fmla="*/ 174 w 109"/>
                <a:gd name="T35" fmla="*/ 138 h 156"/>
                <a:gd name="T36" fmla="*/ 174 w 109"/>
                <a:gd name="T37" fmla="*/ 123 h 156"/>
                <a:gd name="T38" fmla="*/ 186 w 109"/>
                <a:gd name="T39" fmla="*/ 107 h 156"/>
                <a:gd name="T40" fmla="*/ 197 w 109"/>
                <a:gd name="T41" fmla="*/ 88 h 156"/>
                <a:gd name="T42" fmla="*/ 186 w 109"/>
                <a:gd name="T43" fmla="*/ 70 h 156"/>
                <a:gd name="T44" fmla="*/ 160 w 109"/>
                <a:gd name="T45" fmla="*/ 47 h 156"/>
                <a:gd name="T46" fmla="*/ 104 w 109"/>
                <a:gd name="T47" fmla="*/ 27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104 w 46"/>
                <a:gd name="T1" fmla="*/ 0 h 94"/>
                <a:gd name="T2" fmla="*/ 66 w 46"/>
                <a:gd name="T3" fmla="*/ 42 h 94"/>
                <a:gd name="T4" fmla="*/ 49 w 46"/>
                <a:gd name="T5" fmla="*/ 70 h 94"/>
                <a:gd name="T6" fmla="*/ 36 w 46"/>
                <a:gd name="T7" fmla="*/ 91 h 94"/>
                <a:gd name="T8" fmla="*/ 0 w 46"/>
                <a:gd name="T9" fmla="*/ 106 h 94"/>
                <a:gd name="T10" fmla="*/ 40 w 46"/>
                <a:gd name="T11" fmla="*/ 100 h 94"/>
                <a:gd name="T12" fmla="*/ 77 w 46"/>
                <a:gd name="T13" fmla="*/ 92 h 94"/>
                <a:gd name="T14" fmla="*/ 105 w 46"/>
                <a:gd name="T15" fmla="*/ 77 h 94"/>
                <a:gd name="T16" fmla="*/ 132 w 46"/>
                <a:gd name="T17" fmla="*/ 65 h 94"/>
                <a:gd name="T18" fmla="*/ 150 w 46"/>
                <a:gd name="T19" fmla="*/ 49 h 94"/>
                <a:gd name="T20" fmla="*/ 152 w 46"/>
                <a:gd name="T21" fmla="*/ 34 h 94"/>
                <a:gd name="T22" fmla="*/ 140 w 46"/>
                <a:gd name="T23" fmla="*/ 15 h 94"/>
                <a:gd name="T24" fmla="*/ 104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20 w 54"/>
                <a:gd name="T5" fmla="*/ 3 h 40"/>
                <a:gd name="T6" fmla="*/ 41 w 54"/>
                <a:gd name="T7" fmla="*/ 8 h 40"/>
                <a:gd name="T8" fmla="*/ 65 w 54"/>
                <a:gd name="T9" fmla="*/ 12 h 40"/>
                <a:gd name="T10" fmla="*/ 92 w 54"/>
                <a:gd name="T11" fmla="*/ 15 h 40"/>
                <a:gd name="T12" fmla="*/ 121 w 54"/>
                <a:gd name="T13" fmla="*/ 17 h 40"/>
                <a:gd name="T14" fmla="*/ 144 w 54"/>
                <a:gd name="T15" fmla="*/ 18 h 40"/>
                <a:gd name="T16" fmla="*/ 171 w 54"/>
                <a:gd name="T17" fmla="*/ 16 h 40"/>
                <a:gd name="T18" fmla="*/ 169 w 54"/>
                <a:gd name="T19" fmla="*/ 29 h 40"/>
                <a:gd name="T20" fmla="*/ 159 w 54"/>
                <a:gd name="T21" fmla="*/ 37 h 40"/>
                <a:gd name="T22" fmla="*/ 140 w 54"/>
                <a:gd name="T23" fmla="*/ 42 h 40"/>
                <a:gd name="T24" fmla="*/ 116 w 54"/>
                <a:gd name="T25" fmla="*/ 44 h 40"/>
                <a:gd name="T26" fmla="*/ 87 w 54"/>
                <a:gd name="T27" fmla="*/ 43 h 40"/>
                <a:gd name="T28" fmla="*/ 59 w 54"/>
                <a:gd name="T29" fmla="*/ 36 h 40"/>
                <a:gd name="T30" fmla="*/ 31 w 54"/>
                <a:gd name="T31" fmla="*/ 24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54 w 596"/>
                <a:gd name="T1" fmla="*/ 416 h 666"/>
                <a:gd name="T2" fmla="*/ 20 w 596"/>
                <a:gd name="T3" fmla="*/ 384 h 666"/>
                <a:gd name="T4" fmla="*/ 0 w 596"/>
                <a:gd name="T5" fmla="*/ 325 h 666"/>
                <a:gd name="T6" fmla="*/ 12 w 596"/>
                <a:gd name="T7" fmla="*/ 250 h 666"/>
                <a:gd name="T8" fmla="*/ 84 w 596"/>
                <a:gd name="T9" fmla="*/ 171 h 666"/>
                <a:gd name="T10" fmla="*/ 228 w 596"/>
                <a:gd name="T11" fmla="*/ 96 h 666"/>
                <a:gd name="T12" fmla="*/ 471 w 596"/>
                <a:gd name="T13" fmla="*/ 35 h 666"/>
                <a:gd name="T14" fmla="*/ 817 w 596"/>
                <a:gd name="T15" fmla="*/ 2 h 666"/>
                <a:gd name="T16" fmla="*/ 1260 w 596"/>
                <a:gd name="T17" fmla="*/ 9 h 666"/>
                <a:gd name="T18" fmla="*/ 1603 w 596"/>
                <a:gd name="T19" fmla="*/ 76 h 666"/>
                <a:gd name="T20" fmla="*/ 1835 w 596"/>
                <a:gd name="T21" fmla="*/ 185 h 666"/>
                <a:gd name="T22" fmla="*/ 1956 w 596"/>
                <a:gd name="T23" fmla="*/ 320 h 666"/>
                <a:gd name="T24" fmla="*/ 1971 w 596"/>
                <a:gd name="T25" fmla="*/ 460 h 666"/>
                <a:gd name="T26" fmla="*/ 1876 w 596"/>
                <a:gd name="T27" fmla="*/ 591 h 666"/>
                <a:gd name="T28" fmla="*/ 1679 w 596"/>
                <a:gd name="T29" fmla="*/ 692 h 666"/>
                <a:gd name="T30" fmla="*/ 1381 w 596"/>
                <a:gd name="T31" fmla="*/ 747 h 666"/>
                <a:gd name="T32" fmla="*/ 1288 w 596"/>
                <a:gd name="T33" fmla="*/ 742 h 666"/>
                <a:gd name="T34" fmla="*/ 1461 w 596"/>
                <a:gd name="T35" fmla="*/ 695 h 666"/>
                <a:gd name="T36" fmla="*/ 1596 w 596"/>
                <a:gd name="T37" fmla="*/ 612 h 666"/>
                <a:gd name="T38" fmla="*/ 1688 w 596"/>
                <a:gd name="T39" fmla="*/ 511 h 666"/>
                <a:gd name="T40" fmla="*/ 1721 w 596"/>
                <a:gd name="T41" fmla="*/ 400 h 666"/>
                <a:gd name="T42" fmla="*/ 1701 w 596"/>
                <a:gd name="T43" fmla="*/ 290 h 666"/>
                <a:gd name="T44" fmla="*/ 1605 w 596"/>
                <a:gd name="T45" fmla="*/ 196 h 666"/>
                <a:gd name="T46" fmla="*/ 1434 w 596"/>
                <a:gd name="T47" fmla="*/ 126 h 666"/>
                <a:gd name="T48" fmla="*/ 1130 w 596"/>
                <a:gd name="T49" fmla="*/ 83 h 666"/>
                <a:gd name="T50" fmla="*/ 815 w 596"/>
                <a:gd name="T51" fmla="*/ 69 h 666"/>
                <a:gd name="T52" fmla="*/ 577 w 596"/>
                <a:gd name="T53" fmla="*/ 79 h 666"/>
                <a:gd name="T54" fmla="*/ 401 w 596"/>
                <a:gd name="T55" fmla="*/ 113 h 666"/>
                <a:gd name="T56" fmla="*/ 277 w 596"/>
                <a:gd name="T57" fmla="*/ 168 h 666"/>
                <a:gd name="T58" fmla="*/ 189 w 596"/>
                <a:gd name="T59" fmla="*/ 232 h 666"/>
                <a:gd name="T60" fmla="*/ 132 w 596"/>
                <a:gd name="T61" fmla="*/ 306 h 666"/>
                <a:gd name="T62" fmla="*/ 93 w 596"/>
                <a:gd name="T63" fmla="*/ 381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414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0AA6B1-22B4-450F-AF57-49DFA41AB83B}" type="slidenum">
              <a:rPr lang="ru-RU" altLang="ru-RU">
                <a:solidFill>
                  <a:srgbClr val="00669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995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98 w 217"/>
                  <a:gd name="T1" fmla="*/ 910 h 210"/>
                  <a:gd name="T2" fmla="*/ 159 w 217"/>
                  <a:gd name="T3" fmla="*/ 860 h 210"/>
                  <a:gd name="T4" fmla="*/ 114 w 217"/>
                  <a:gd name="T5" fmla="*/ 785 h 210"/>
                  <a:gd name="T6" fmla="*/ 66 w 217"/>
                  <a:gd name="T7" fmla="*/ 687 h 210"/>
                  <a:gd name="T8" fmla="*/ 20 w 217"/>
                  <a:gd name="T9" fmla="*/ 584 h 210"/>
                  <a:gd name="T10" fmla="*/ 0 w 217"/>
                  <a:gd name="T11" fmla="*/ 473 h 210"/>
                  <a:gd name="T12" fmla="*/ 1 w 217"/>
                  <a:gd name="T13" fmla="*/ 354 h 210"/>
                  <a:gd name="T14" fmla="*/ 39 w 217"/>
                  <a:gd name="T15" fmla="*/ 245 h 210"/>
                  <a:gd name="T16" fmla="*/ 117 w 217"/>
                  <a:gd name="T17" fmla="*/ 154 h 210"/>
                  <a:gd name="T18" fmla="*/ 196 w 217"/>
                  <a:gd name="T19" fmla="*/ 95 h 210"/>
                  <a:gd name="T20" fmla="*/ 260 w 217"/>
                  <a:gd name="T21" fmla="*/ 52 h 210"/>
                  <a:gd name="T22" fmla="*/ 312 w 217"/>
                  <a:gd name="T23" fmla="*/ 29 h 210"/>
                  <a:gd name="T24" fmla="*/ 352 w 217"/>
                  <a:gd name="T25" fmla="*/ 20 h 210"/>
                  <a:gd name="T26" fmla="*/ 381 w 217"/>
                  <a:gd name="T27" fmla="*/ 20 h 210"/>
                  <a:gd name="T28" fmla="*/ 450 w 217"/>
                  <a:gd name="T29" fmla="*/ 0 h 210"/>
                  <a:gd name="T30" fmla="*/ 639 w 217"/>
                  <a:gd name="T31" fmla="*/ 36 h 210"/>
                  <a:gd name="T32" fmla="*/ 692 w 217"/>
                  <a:gd name="T33" fmla="*/ 52 h 210"/>
                  <a:gd name="T34" fmla="*/ 744 w 217"/>
                  <a:gd name="T35" fmla="*/ 66 h 210"/>
                  <a:gd name="T36" fmla="*/ 789 w 217"/>
                  <a:gd name="T37" fmla="*/ 81 h 210"/>
                  <a:gd name="T38" fmla="*/ 822 w 217"/>
                  <a:gd name="T39" fmla="*/ 100 h 210"/>
                  <a:gd name="T40" fmla="*/ 860 w 217"/>
                  <a:gd name="T41" fmla="*/ 117 h 210"/>
                  <a:gd name="T42" fmla="*/ 889 w 217"/>
                  <a:gd name="T43" fmla="*/ 137 h 210"/>
                  <a:gd name="T44" fmla="*/ 912 w 217"/>
                  <a:gd name="T45" fmla="*/ 164 h 210"/>
                  <a:gd name="T46" fmla="*/ 939 w 217"/>
                  <a:gd name="T47" fmla="*/ 196 h 210"/>
                  <a:gd name="T48" fmla="*/ 889 w 217"/>
                  <a:gd name="T49" fmla="*/ 175 h 210"/>
                  <a:gd name="T50" fmla="*/ 841 w 217"/>
                  <a:gd name="T51" fmla="*/ 156 h 210"/>
                  <a:gd name="T52" fmla="*/ 793 w 217"/>
                  <a:gd name="T53" fmla="*/ 144 h 210"/>
                  <a:gd name="T54" fmla="*/ 744 w 217"/>
                  <a:gd name="T55" fmla="*/ 128 h 210"/>
                  <a:gd name="T56" fmla="*/ 705 w 217"/>
                  <a:gd name="T57" fmla="*/ 117 h 210"/>
                  <a:gd name="T58" fmla="*/ 664 w 217"/>
                  <a:gd name="T59" fmla="*/ 114 h 210"/>
                  <a:gd name="T60" fmla="*/ 617 w 217"/>
                  <a:gd name="T61" fmla="*/ 107 h 210"/>
                  <a:gd name="T62" fmla="*/ 578 w 217"/>
                  <a:gd name="T63" fmla="*/ 107 h 210"/>
                  <a:gd name="T64" fmla="*/ 541 w 217"/>
                  <a:gd name="T65" fmla="*/ 107 h 210"/>
                  <a:gd name="T66" fmla="*/ 502 w 217"/>
                  <a:gd name="T67" fmla="*/ 108 h 210"/>
                  <a:gd name="T68" fmla="*/ 462 w 217"/>
                  <a:gd name="T69" fmla="*/ 117 h 210"/>
                  <a:gd name="T70" fmla="*/ 428 w 217"/>
                  <a:gd name="T71" fmla="*/ 127 h 210"/>
                  <a:gd name="T72" fmla="*/ 394 w 217"/>
                  <a:gd name="T73" fmla="*/ 144 h 210"/>
                  <a:gd name="T74" fmla="*/ 353 w 217"/>
                  <a:gd name="T75" fmla="*/ 156 h 210"/>
                  <a:gd name="T76" fmla="*/ 320 w 217"/>
                  <a:gd name="T77" fmla="*/ 177 h 210"/>
                  <a:gd name="T78" fmla="*/ 286 w 217"/>
                  <a:gd name="T79" fmla="*/ 198 h 210"/>
                  <a:gd name="T80" fmla="*/ 225 w 217"/>
                  <a:gd name="T81" fmla="*/ 264 h 210"/>
                  <a:gd name="T82" fmla="*/ 183 w 217"/>
                  <a:gd name="T83" fmla="*/ 346 h 210"/>
                  <a:gd name="T84" fmla="*/ 159 w 217"/>
                  <a:gd name="T85" fmla="*/ 447 h 210"/>
                  <a:gd name="T86" fmla="*/ 150 w 217"/>
                  <a:gd name="T87" fmla="*/ 547 h 210"/>
                  <a:gd name="T88" fmla="*/ 150 w 217"/>
                  <a:gd name="T89" fmla="*/ 657 h 210"/>
                  <a:gd name="T90" fmla="*/ 164 w 217"/>
                  <a:gd name="T91" fmla="*/ 753 h 210"/>
                  <a:gd name="T92" fmla="*/ 177 w 217"/>
                  <a:gd name="T93" fmla="*/ 841 h 210"/>
                  <a:gd name="T94" fmla="*/ 198 w 217"/>
                  <a:gd name="T95" fmla="*/ 910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468 w 182"/>
                  <a:gd name="T1" fmla="*/ 0 h 213"/>
                  <a:gd name="T2" fmla="*/ 481 w 182"/>
                  <a:gd name="T3" fmla="*/ 9 h 213"/>
                  <a:gd name="T4" fmla="*/ 508 w 182"/>
                  <a:gd name="T5" fmla="*/ 36 h 213"/>
                  <a:gd name="T6" fmla="*/ 546 w 182"/>
                  <a:gd name="T7" fmla="*/ 80 h 213"/>
                  <a:gd name="T8" fmla="*/ 589 w 182"/>
                  <a:gd name="T9" fmla="*/ 145 h 213"/>
                  <a:gd name="T10" fmla="*/ 623 w 182"/>
                  <a:gd name="T11" fmla="*/ 226 h 213"/>
                  <a:gd name="T12" fmla="*/ 645 w 182"/>
                  <a:gd name="T13" fmla="*/ 333 h 213"/>
                  <a:gd name="T14" fmla="*/ 645 w 182"/>
                  <a:gd name="T15" fmla="*/ 460 h 213"/>
                  <a:gd name="T16" fmla="*/ 618 w 182"/>
                  <a:gd name="T17" fmla="*/ 609 h 213"/>
                  <a:gd name="T18" fmla="*/ 603 w 182"/>
                  <a:gd name="T19" fmla="*/ 651 h 213"/>
                  <a:gd name="T20" fmla="*/ 584 w 182"/>
                  <a:gd name="T21" fmla="*/ 685 h 213"/>
                  <a:gd name="T22" fmla="*/ 564 w 182"/>
                  <a:gd name="T23" fmla="*/ 723 h 213"/>
                  <a:gd name="T24" fmla="*/ 537 w 182"/>
                  <a:gd name="T25" fmla="*/ 756 h 213"/>
                  <a:gd name="T26" fmla="*/ 501 w 182"/>
                  <a:gd name="T27" fmla="*/ 787 h 213"/>
                  <a:gd name="T28" fmla="*/ 471 w 182"/>
                  <a:gd name="T29" fmla="*/ 811 h 213"/>
                  <a:gd name="T30" fmla="*/ 439 w 182"/>
                  <a:gd name="T31" fmla="*/ 834 h 213"/>
                  <a:gd name="T32" fmla="*/ 394 w 182"/>
                  <a:gd name="T33" fmla="*/ 853 h 213"/>
                  <a:gd name="T34" fmla="*/ 353 w 182"/>
                  <a:gd name="T35" fmla="*/ 862 h 213"/>
                  <a:gd name="T36" fmla="*/ 311 w 182"/>
                  <a:gd name="T37" fmla="*/ 873 h 213"/>
                  <a:gd name="T38" fmla="*/ 263 w 182"/>
                  <a:gd name="T39" fmla="*/ 881 h 213"/>
                  <a:gd name="T40" fmla="*/ 212 w 182"/>
                  <a:gd name="T41" fmla="*/ 881 h 213"/>
                  <a:gd name="T42" fmla="*/ 157 w 182"/>
                  <a:gd name="T43" fmla="*/ 873 h 213"/>
                  <a:gd name="T44" fmla="*/ 108 w 182"/>
                  <a:gd name="T45" fmla="*/ 862 h 213"/>
                  <a:gd name="T46" fmla="*/ 50 w 182"/>
                  <a:gd name="T47" fmla="*/ 843 h 213"/>
                  <a:gd name="T48" fmla="*/ 0 w 182"/>
                  <a:gd name="T49" fmla="*/ 821 h 213"/>
                  <a:gd name="T50" fmla="*/ 48 w 182"/>
                  <a:gd name="T51" fmla="*/ 853 h 213"/>
                  <a:gd name="T52" fmla="*/ 95 w 182"/>
                  <a:gd name="T53" fmla="*/ 873 h 213"/>
                  <a:gd name="T54" fmla="*/ 143 w 182"/>
                  <a:gd name="T55" fmla="*/ 895 h 213"/>
                  <a:gd name="T56" fmla="*/ 184 w 182"/>
                  <a:gd name="T57" fmla="*/ 910 h 213"/>
                  <a:gd name="T58" fmla="*/ 226 w 182"/>
                  <a:gd name="T59" fmla="*/ 923 h 213"/>
                  <a:gd name="T60" fmla="*/ 272 w 182"/>
                  <a:gd name="T61" fmla="*/ 928 h 213"/>
                  <a:gd name="T62" fmla="*/ 312 w 182"/>
                  <a:gd name="T63" fmla="*/ 930 h 213"/>
                  <a:gd name="T64" fmla="*/ 354 w 182"/>
                  <a:gd name="T65" fmla="*/ 930 h 213"/>
                  <a:gd name="T66" fmla="*/ 392 w 182"/>
                  <a:gd name="T67" fmla="*/ 928 h 213"/>
                  <a:gd name="T68" fmla="*/ 429 w 182"/>
                  <a:gd name="T69" fmla="*/ 920 h 213"/>
                  <a:gd name="T70" fmla="*/ 462 w 182"/>
                  <a:gd name="T71" fmla="*/ 910 h 213"/>
                  <a:gd name="T72" fmla="*/ 497 w 182"/>
                  <a:gd name="T73" fmla="*/ 901 h 213"/>
                  <a:gd name="T74" fmla="*/ 528 w 182"/>
                  <a:gd name="T75" fmla="*/ 889 h 213"/>
                  <a:gd name="T76" fmla="*/ 557 w 182"/>
                  <a:gd name="T77" fmla="*/ 870 h 213"/>
                  <a:gd name="T78" fmla="*/ 584 w 182"/>
                  <a:gd name="T79" fmla="*/ 853 h 213"/>
                  <a:gd name="T80" fmla="*/ 609 w 182"/>
                  <a:gd name="T81" fmla="*/ 834 h 213"/>
                  <a:gd name="T82" fmla="*/ 678 w 182"/>
                  <a:gd name="T83" fmla="*/ 768 h 213"/>
                  <a:gd name="T84" fmla="*/ 726 w 182"/>
                  <a:gd name="T85" fmla="*/ 704 h 213"/>
                  <a:gd name="T86" fmla="*/ 754 w 182"/>
                  <a:gd name="T87" fmla="*/ 629 h 213"/>
                  <a:gd name="T88" fmla="*/ 769 w 182"/>
                  <a:gd name="T89" fmla="*/ 561 h 213"/>
                  <a:gd name="T90" fmla="*/ 779 w 182"/>
                  <a:gd name="T91" fmla="*/ 487 h 213"/>
                  <a:gd name="T92" fmla="*/ 779 w 182"/>
                  <a:gd name="T93" fmla="*/ 414 h 213"/>
                  <a:gd name="T94" fmla="*/ 782 w 182"/>
                  <a:gd name="T95" fmla="*/ 346 h 213"/>
                  <a:gd name="T96" fmla="*/ 741 w 182"/>
                  <a:gd name="T97" fmla="*/ 202 h 213"/>
                  <a:gd name="T98" fmla="*/ 671 w 182"/>
                  <a:gd name="T99" fmla="*/ 90 h 213"/>
                  <a:gd name="T100" fmla="*/ 646 w 182"/>
                  <a:gd name="T101" fmla="*/ 80 h 213"/>
                  <a:gd name="T102" fmla="*/ 632 w 182"/>
                  <a:gd name="T103" fmla="*/ 67 h 213"/>
                  <a:gd name="T104" fmla="*/ 609 w 182"/>
                  <a:gd name="T105" fmla="*/ 56 h 213"/>
                  <a:gd name="T106" fmla="*/ 593 w 182"/>
                  <a:gd name="T107" fmla="*/ 48 h 213"/>
                  <a:gd name="T108" fmla="*/ 567 w 182"/>
                  <a:gd name="T109" fmla="*/ 39 h 213"/>
                  <a:gd name="T110" fmla="*/ 541 w 182"/>
                  <a:gd name="T111" fmla="*/ 27 h 213"/>
                  <a:gd name="T112" fmla="*/ 510 w 182"/>
                  <a:gd name="T113" fmla="*/ 13 h 213"/>
                  <a:gd name="T114" fmla="*/ 468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26 w 128"/>
                  <a:gd name="T1" fmla="*/ 0 h 217"/>
                  <a:gd name="T2" fmla="*/ 29 w 128"/>
                  <a:gd name="T3" fmla="*/ 2 h 217"/>
                  <a:gd name="T4" fmla="*/ 32 w 128"/>
                  <a:gd name="T5" fmla="*/ 7 h 217"/>
                  <a:gd name="T6" fmla="*/ 34 w 128"/>
                  <a:gd name="T7" fmla="*/ 14 h 217"/>
                  <a:gd name="T8" fmla="*/ 36 w 128"/>
                  <a:gd name="T9" fmla="*/ 21 h 217"/>
                  <a:gd name="T10" fmla="*/ 36 w 128"/>
                  <a:gd name="T11" fmla="*/ 30 h 217"/>
                  <a:gd name="T12" fmla="*/ 32 w 128"/>
                  <a:gd name="T13" fmla="*/ 39 h 217"/>
                  <a:gd name="T14" fmla="*/ 26 w 128"/>
                  <a:gd name="T15" fmla="*/ 48 h 217"/>
                  <a:gd name="T16" fmla="*/ 17 w 128"/>
                  <a:gd name="T17" fmla="*/ 58 h 217"/>
                  <a:gd name="T18" fmla="*/ 14 w 128"/>
                  <a:gd name="T19" fmla="*/ 57 h 217"/>
                  <a:gd name="T20" fmla="*/ 11 w 128"/>
                  <a:gd name="T21" fmla="*/ 56 h 217"/>
                  <a:gd name="T22" fmla="*/ 7 w 128"/>
                  <a:gd name="T23" fmla="*/ 55 h 217"/>
                  <a:gd name="T24" fmla="*/ 5 w 128"/>
                  <a:gd name="T25" fmla="*/ 54 h 217"/>
                  <a:gd name="T26" fmla="*/ 2 w 128"/>
                  <a:gd name="T27" fmla="*/ 52 h 217"/>
                  <a:gd name="T28" fmla="*/ 1 w 128"/>
                  <a:gd name="T29" fmla="*/ 50 h 217"/>
                  <a:gd name="T30" fmla="*/ 0 w 128"/>
                  <a:gd name="T31" fmla="*/ 49 h 217"/>
                  <a:gd name="T32" fmla="*/ 1 w 128"/>
                  <a:gd name="T33" fmla="*/ 47 h 217"/>
                  <a:gd name="T34" fmla="*/ 4 w 128"/>
                  <a:gd name="T35" fmla="*/ 45 h 217"/>
                  <a:gd name="T36" fmla="*/ 8 w 128"/>
                  <a:gd name="T37" fmla="*/ 43 h 217"/>
                  <a:gd name="T38" fmla="*/ 12 w 128"/>
                  <a:gd name="T39" fmla="*/ 40 h 217"/>
                  <a:gd name="T40" fmla="*/ 17 w 128"/>
                  <a:gd name="T41" fmla="*/ 36 h 217"/>
                  <a:gd name="T42" fmla="*/ 22 w 128"/>
                  <a:gd name="T43" fmla="*/ 30 h 217"/>
                  <a:gd name="T44" fmla="*/ 25 w 128"/>
                  <a:gd name="T45" fmla="*/ 22 h 217"/>
                  <a:gd name="T46" fmla="*/ 27 w 128"/>
                  <a:gd name="T47" fmla="*/ 12 h 217"/>
                  <a:gd name="T48" fmla="*/ 26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20 w 117"/>
                  <a:gd name="T1" fmla="*/ 0 h 132"/>
                  <a:gd name="T2" fmla="*/ 0 w 117"/>
                  <a:gd name="T3" fmla="*/ 6 h 132"/>
                  <a:gd name="T4" fmla="*/ 1 w 117"/>
                  <a:gd name="T5" fmla="*/ 6 h 132"/>
                  <a:gd name="T6" fmla="*/ 4 w 117"/>
                  <a:gd name="T7" fmla="*/ 7 h 132"/>
                  <a:gd name="T8" fmla="*/ 8 w 117"/>
                  <a:gd name="T9" fmla="*/ 9 h 132"/>
                  <a:gd name="T10" fmla="*/ 12 w 117"/>
                  <a:gd name="T11" fmla="*/ 11 h 132"/>
                  <a:gd name="T12" fmla="*/ 18 w 117"/>
                  <a:gd name="T13" fmla="*/ 16 h 132"/>
                  <a:gd name="T14" fmla="*/ 23 w 117"/>
                  <a:gd name="T15" fmla="*/ 19 h 132"/>
                  <a:gd name="T16" fmla="*/ 28 w 117"/>
                  <a:gd name="T17" fmla="*/ 25 h 132"/>
                  <a:gd name="T18" fmla="*/ 32 w 117"/>
                  <a:gd name="T19" fmla="*/ 33 h 132"/>
                  <a:gd name="T20" fmla="*/ 33 w 117"/>
                  <a:gd name="T21" fmla="*/ 30 h 132"/>
                  <a:gd name="T22" fmla="*/ 32 w 117"/>
                  <a:gd name="T23" fmla="*/ 26 h 132"/>
                  <a:gd name="T24" fmla="*/ 30 w 117"/>
                  <a:gd name="T25" fmla="*/ 22 h 132"/>
                  <a:gd name="T26" fmla="*/ 28 w 117"/>
                  <a:gd name="T27" fmla="*/ 18 h 132"/>
                  <a:gd name="T28" fmla="*/ 25 w 117"/>
                  <a:gd name="T29" fmla="*/ 14 h 132"/>
                  <a:gd name="T30" fmla="*/ 22 w 117"/>
                  <a:gd name="T31" fmla="*/ 11 h 132"/>
                  <a:gd name="T32" fmla="*/ 19 w 117"/>
                  <a:gd name="T33" fmla="*/ 9 h 132"/>
                  <a:gd name="T34" fmla="*/ 17 w 117"/>
                  <a:gd name="T35" fmla="*/ 8 h 132"/>
                  <a:gd name="T36" fmla="*/ 19 w 117"/>
                  <a:gd name="T37" fmla="*/ 7 h 132"/>
                  <a:gd name="T38" fmla="*/ 22 w 117"/>
                  <a:gd name="T39" fmla="*/ 7 h 132"/>
                  <a:gd name="T40" fmla="*/ 25 w 117"/>
                  <a:gd name="T41" fmla="*/ 6 h 132"/>
                  <a:gd name="T42" fmla="*/ 28 w 117"/>
                  <a:gd name="T43" fmla="*/ 6 h 132"/>
                  <a:gd name="T44" fmla="*/ 29 w 117"/>
                  <a:gd name="T45" fmla="*/ 6 h 132"/>
                  <a:gd name="T46" fmla="*/ 30 w 117"/>
                  <a:gd name="T47" fmla="*/ 6 h 132"/>
                  <a:gd name="T48" fmla="*/ 32 w 117"/>
                  <a:gd name="T49" fmla="*/ 6 h 132"/>
                  <a:gd name="T50" fmla="*/ 32 w 117"/>
                  <a:gd name="T51" fmla="*/ 6 h 132"/>
                  <a:gd name="T52" fmla="*/ 20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>
                  <a:gd name="T0" fmla="*/ 8 w 29"/>
                  <a:gd name="T1" fmla="*/ 0 h 77"/>
                  <a:gd name="T2" fmla="*/ 7 w 29"/>
                  <a:gd name="T3" fmla="*/ 0 h 77"/>
                  <a:gd name="T4" fmla="*/ 5 w 29"/>
                  <a:gd name="T5" fmla="*/ 1 h 77"/>
                  <a:gd name="T6" fmla="*/ 3 w 29"/>
                  <a:gd name="T7" fmla="*/ 2 h 77"/>
                  <a:gd name="T8" fmla="*/ 1 w 29"/>
                  <a:gd name="T9" fmla="*/ 5 h 77"/>
                  <a:gd name="T10" fmla="*/ 1 w 29"/>
                  <a:gd name="T11" fmla="*/ 8 h 77"/>
                  <a:gd name="T12" fmla="*/ 0 w 29"/>
                  <a:gd name="T13" fmla="*/ 11 h 77"/>
                  <a:gd name="T14" fmla="*/ 1 w 29"/>
                  <a:gd name="T15" fmla="*/ 16 h 77"/>
                  <a:gd name="T16" fmla="*/ 3 w 29"/>
                  <a:gd name="T17" fmla="*/ 20 h 77"/>
                  <a:gd name="T18" fmla="*/ 4 w 29"/>
                  <a:gd name="T19" fmla="*/ 14 h 77"/>
                  <a:gd name="T20" fmla="*/ 5 w 29"/>
                  <a:gd name="T21" fmla="*/ 10 h 77"/>
                  <a:gd name="T22" fmla="*/ 7 w 29"/>
                  <a:gd name="T23" fmla="*/ 6 h 77"/>
                  <a:gd name="T24" fmla="*/ 8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3 w 207"/>
                    <a:gd name="T1" fmla="*/ 10 h 564"/>
                    <a:gd name="T2" fmla="*/ 1 w 207"/>
                    <a:gd name="T3" fmla="*/ 17 h 564"/>
                    <a:gd name="T4" fmla="*/ 1 w 207"/>
                    <a:gd name="T5" fmla="*/ 23 h 564"/>
                    <a:gd name="T6" fmla="*/ 0 w 207"/>
                    <a:gd name="T7" fmla="*/ 28 h 564"/>
                    <a:gd name="T8" fmla="*/ 0 w 207"/>
                    <a:gd name="T9" fmla="*/ 35 h 564"/>
                    <a:gd name="T10" fmla="*/ 1 w 207"/>
                    <a:gd name="T11" fmla="*/ 41 h 564"/>
                    <a:gd name="T12" fmla="*/ 1 w 207"/>
                    <a:gd name="T13" fmla="*/ 48 h 564"/>
                    <a:gd name="T14" fmla="*/ 4 w 207"/>
                    <a:gd name="T15" fmla="*/ 57 h 564"/>
                    <a:gd name="T16" fmla="*/ 7 w 207"/>
                    <a:gd name="T17" fmla="*/ 66 h 564"/>
                    <a:gd name="T18" fmla="*/ 10 w 207"/>
                    <a:gd name="T19" fmla="*/ 75 h 564"/>
                    <a:gd name="T20" fmla="*/ 14 w 207"/>
                    <a:gd name="T21" fmla="*/ 83 h 564"/>
                    <a:gd name="T22" fmla="*/ 19 w 207"/>
                    <a:gd name="T23" fmla="*/ 93 h 564"/>
                    <a:gd name="T24" fmla="*/ 24 w 207"/>
                    <a:gd name="T25" fmla="*/ 102 h 564"/>
                    <a:gd name="T26" fmla="*/ 30 w 207"/>
                    <a:gd name="T27" fmla="*/ 111 h 564"/>
                    <a:gd name="T28" fmla="*/ 36 w 207"/>
                    <a:gd name="T29" fmla="*/ 118 h 564"/>
                    <a:gd name="T30" fmla="*/ 41 w 207"/>
                    <a:gd name="T31" fmla="*/ 124 h 564"/>
                    <a:gd name="T32" fmla="*/ 47 w 207"/>
                    <a:gd name="T33" fmla="*/ 129 h 564"/>
                    <a:gd name="T34" fmla="*/ 37 w 207"/>
                    <a:gd name="T35" fmla="*/ 114 h 564"/>
                    <a:gd name="T36" fmla="*/ 29 w 207"/>
                    <a:gd name="T37" fmla="*/ 102 h 564"/>
                    <a:gd name="T38" fmla="*/ 23 w 207"/>
                    <a:gd name="T39" fmla="*/ 93 h 564"/>
                    <a:gd name="T40" fmla="*/ 19 w 207"/>
                    <a:gd name="T41" fmla="*/ 84 h 564"/>
                    <a:gd name="T42" fmla="*/ 17 w 207"/>
                    <a:gd name="T43" fmla="*/ 77 h 564"/>
                    <a:gd name="T44" fmla="*/ 15 w 207"/>
                    <a:gd name="T45" fmla="*/ 71 h 564"/>
                    <a:gd name="T46" fmla="*/ 15 w 207"/>
                    <a:gd name="T47" fmla="*/ 65 h 564"/>
                    <a:gd name="T48" fmla="*/ 13 w 207"/>
                    <a:gd name="T49" fmla="*/ 59 h 564"/>
                    <a:gd name="T50" fmla="*/ 10 w 207"/>
                    <a:gd name="T51" fmla="*/ 47 h 564"/>
                    <a:gd name="T52" fmla="*/ 9 w 207"/>
                    <a:gd name="T53" fmla="*/ 32 h 564"/>
                    <a:gd name="T54" fmla="*/ 10 w 207"/>
                    <a:gd name="T55" fmla="*/ 16 h 564"/>
                    <a:gd name="T56" fmla="*/ 12 w 207"/>
                    <a:gd name="T57" fmla="*/ 0 h 564"/>
                    <a:gd name="T58" fmla="*/ 3 w 207"/>
                    <a:gd name="T59" fmla="*/ 10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4 h 232"/>
                    <a:gd name="T2" fmla="*/ 4 w 47"/>
                    <a:gd name="T3" fmla="*/ 12 h 232"/>
                    <a:gd name="T4" fmla="*/ 6 w 47"/>
                    <a:gd name="T5" fmla="*/ 23 h 232"/>
                    <a:gd name="T6" fmla="*/ 6 w 47"/>
                    <a:gd name="T7" fmla="*/ 36 h 232"/>
                    <a:gd name="T8" fmla="*/ 4 w 47"/>
                    <a:gd name="T9" fmla="*/ 52 h 232"/>
                    <a:gd name="T10" fmla="*/ 11 w 47"/>
                    <a:gd name="T11" fmla="*/ 49 h 232"/>
                    <a:gd name="T12" fmla="*/ 11 w 47"/>
                    <a:gd name="T13" fmla="*/ 41 h 232"/>
                    <a:gd name="T14" fmla="*/ 11 w 47"/>
                    <a:gd name="T15" fmla="*/ 32 h 232"/>
                    <a:gd name="T16" fmla="*/ 11 w 47"/>
                    <a:gd name="T17" fmla="*/ 23 h 232"/>
                    <a:gd name="T18" fmla="*/ 10 w 47"/>
                    <a:gd name="T19" fmla="*/ 16 h 232"/>
                    <a:gd name="T20" fmla="*/ 9 w 47"/>
                    <a:gd name="T21" fmla="*/ 12 h 232"/>
                    <a:gd name="T22" fmla="*/ 7 w 47"/>
                    <a:gd name="T23" fmla="*/ 8 h 232"/>
                    <a:gd name="T24" fmla="*/ 6 w 47"/>
                    <a:gd name="T25" fmla="*/ 4 h 232"/>
                    <a:gd name="T26" fmla="*/ 3 w 47"/>
                    <a:gd name="T27" fmla="*/ 0 h 232"/>
                    <a:gd name="T28" fmla="*/ 0 w 47"/>
                    <a:gd name="T29" fmla="*/ 4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77" y="1723"/>
                  <a:ext cx="60" cy="28"/>
                </a:xfrm>
                <a:custGeom>
                  <a:avLst/>
                  <a:gdLst>
                    <a:gd name="T0" fmla="*/ 19 w 87"/>
                    <a:gd name="T1" fmla="*/ 6 h 40"/>
                    <a:gd name="T2" fmla="*/ 18 w 87"/>
                    <a:gd name="T3" fmla="*/ 4 h 40"/>
                    <a:gd name="T4" fmla="*/ 15 w 87"/>
                    <a:gd name="T5" fmla="*/ 3 h 40"/>
                    <a:gd name="T6" fmla="*/ 13 w 87"/>
                    <a:gd name="T7" fmla="*/ 2 h 40"/>
                    <a:gd name="T8" fmla="*/ 10 w 87"/>
                    <a:gd name="T9" fmla="*/ 1 h 40"/>
                    <a:gd name="T10" fmla="*/ 8 w 87"/>
                    <a:gd name="T11" fmla="*/ 1 h 40"/>
                    <a:gd name="T12" fmla="*/ 6 w 87"/>
                    <a:gd name="T13" fmla="*/ 1 h 40"/>
                    <a:gd name="T14" fmla="*/ 3 w 87"/>
                    <a:gd name="T15" fmla="*/ 0 h 40"/>
                    <a:gd name="T16" fmla="*/ 0 w 87"/>
                    <a:gd name="T17" fmla="*/ 1 h 40"/>
                    <a:gd name="T18" fmla="*/ 1 w 87"/>
                    <a:gd name="T19" fmla="*/ 1 h 40"/>
                    <a:gd name="T20" fmla="*/ 3 w 87"/>
                    <a:gd name="T21" fmla="*/ 3 h 40"/>
                    <a:gd name="T22" fmla="*/ 5 w 87"/>
                    <a:gd name="T23" fmla="*/ 4 h 40"/>
                    <a:gd name="T24" fmla="*/ 8 w 87"/>
                    <a:gd name="T25" fmla="*/ 4 h 40"/>
                    <a:gd name="T26" fmla="*/ 10 w 87"/>
                    <a:gd name="T27" fmla="*/ 6 h 40"/>
                    <a:gd name="T28" fmla="*/ 12 w 87"/>
                    <a:gd name="T29" fmla="*/ 6 h 40"/>
                    <a:gd name="T30" fmla="*/ 14 w 87"/>
                    <a:gd name="T31" fmla="*/ 8 h 40"/>
                    <a:gd name="T32" fmla="*/ 17 w 87"/>
                    <a:gd name="T33" fmla="*/ 10 h 40"/>
                    <a:gd name="T34" fmla="*/ 19 w 87"/>
                    <a:gd name="T35" fmla="*/ 6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10 w 109"/>
                <a:gd name="T3" fmla="*/ 1 h 156"/>
                <a:gd name="T4" fmla="*/ 40 w 109"/>
                <a:gd name="T5" fmla="*/ 5 h 156"/>
                <a:gd name="T6" fmla="*/ 79 w 109"/>
                <a:gd name="T7" fmla="*/ 16 h 156"/>
                <a:gd name="T8" fmla="*/ 125 w 109"/>
                <a:gd name="T9" fmla="*/ 32 h 156"/>
                <a:gd name="T10" fmla="*/ 167 w 109"/>
                <a:gd name="T11" fmla="*/ 58 h 156"/>
                <a:gd name="T12" fmla="*/ 206 w 109"/>
                <a:gd name="T13" fmla="*/ 93 h 156"/>
                <a:gd name="T14" fmla="*/ 230 w 109"/>
                <a:gd name="T15" fmla="*/ 142 h 156"/>
                <a:gd name="T16" fmla="*/ 235 w 109"/>
                <a:gd name="T17" fmla="*/ 206 h 156"/>
                <a:gd name="T18" fmla="*/ 225 w 109"/>
                <a:gd name="T19" fmla="*/ 206 h 156"/>
                <a:gd name="T20" fmla="*/ 213 w 109"/>
                <a:gd name="T21" fmla="*/ 206 h 156"/>
                <a:gd name="T22" fmla="*/ 201 w 109"/>
                <a:gd name="T23" fmla="*/ 206 h 156"/>
                <a:gd name="T24" fmla="*/ 186 w 109"/>
                <a:gd name="T25" fmla="*/ 202 h 156"/>
                <a:gd name="T26" fmla="*/ 174 w 109"/>
                <a:gd name="T27" fmla="*/ 201 h 156"/>
                <a:gd name="T28" fmla="*/ 160 w 109"/>
                <a:gd name="T29" fmla="*/ 197 h 156"/>
                <a:gd name="T30" fmla="*/ 142 w 109"/>
                <a:gd name="T31" fmla="*/ 191 h 156"/>
                <a:gd name="T32" fmla="*/ 125 w 109"/>
                <a:gd name="T33" fmla="*/ 183 h 156"/>
                <a:gd name="T34" fmla="*/ 114 w 109"/>
                <a:gd name="T35" fmla="*/ 166 h 156"/>
                <a:gd name="T36" fmla="*/ 114 w 109"/>
                <a:gd name="T37" fmla="*/ 146 h 156"/>
                <a:gd name="T38" fmla="*/ 120 w 109"/>
                <a:gd name="T39" fmla="*/ 126 h 156"/>
                <a:gd name="T40" fmla="*/ 126 w 109"/>
                <a:gd name="T41" fmla="*/ 105 h 156"/>
                <a:gd name="T42" fmla="*/ 120 w 109"/>
                <a:gd name="T43" fmla="*/ 81 h 156"/>
                <a:gd name="T44" fmla="*/ 103 w 109"/>
                <a:gd name="T45" fmla="*/ 56 h 156"/>
                <a:gd name="T46" fmla="*/ 68 w 109"/>
                <a:gd name="T47" fmla="*/ 31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3 w 54"/>
                <a:gd name="T5" fmla="*/ 3 h 40"/>
                <a:gd name="T6" fmla="*/ 29 w 54"/>
                <a:gd name="T7" fmla="*/ 12 h 40"/>
                <a:gd name="T8" fmla="*/ 48 w 54"/>
                <a:gd name="T9" fmla="*/ 16 h 40"/>
                <a:gd name="T10" fmla="*/ 65 w 54"/>
                <a:gd name="T11" fmla="*/ 19 h 40"/>
                <a:gd name="T12" fmla="*/ 83 w 54"/>
                <a:gd name="T13" fmla="*/ 22 h 40"/>
                <a:gd name="T14" fmla="*/ 101 w 54"/>
                <a:gd name="T15" fmla="*/ 24 h 40"/>
                <a:gd name="T16" fmla="*/ 121 w 54"/>
                <a:gd name="T17" fmla="*/ 20 h 40"/>
                <a:gd name="T18" fmla="*/ 119 w 54"/>
                <a:gd name="T19" fmla="*/ 33 h 40"/>
                <a:gd name="T20" fmla="*/ 112 w 54"/>
                <a:gd name="T21" fmla="*/ 44 h 40"/>
                <a:gd name="T22" fmla="*/ 99 w 54"/>
                <a:gd name="T23" fmla="*/ 51 h 40"/>
                <a:gd name="T24" fmla="*/ 82 w 54"/>
                <a:gd name="T25" fmla="*/ 53 h 40"/>
                <a:gd name="T26" fmla="*/ 62 w 54"/>
                <a:gd name="T27" fmla="*/ 52 h 40"/>
                <a:gd name="T28" fmla="*/ 42 w 54"/>
                <a:gd name="T29" fmla="*/ 43 h 40"/>
                <a:gd name="T30" fmla="*/ 22 w 54"/>
                <a:gd name="T31" fmla="*/ 28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9 h 237"/>
                <a:gd name="T4" fmla="*/ 9 w 257"/>
                <a:gd name="T5" fmla="*/ 58 h 237"/>
                <a:gd name="T6" fmla="*/ 20 w 257"/>
                <a:gd name="T7" fmla="*/ 87 h 237"/>
                <a:gd name="T8" fmla="*/ 36 w 257"/>
                <a:gd name="T9" fmla="*/ 112 h 237"/>
                <a:gd name="T10" fmla="*/ 58 w 257"/>
                <a:gd name="T11" fmla="*/ 135 h 237"/>
                <a:gd name="T12" fmla="*/ 86 w 257"/>
                <a:gd name="T13" fmla="*/ 161 h 237"/>
                <a:gd name="T14" fmla="*/ 122 w 257"/>
                <a:gd name="T15" fmla="*/ 184 h 237"/>
                <a:gd name="T16" fmla="*/ 163 w 257"/>
                <a:gd name="T17" fmla="*/ 203 h 237"/>
                <a:gd name="T18" fmla="*/ 216 w 257"/>
                <a:gd name="T19" fmla="*/ 222 h 237"/>
                <a:gd name="T20" fmla="*/ 276 w 257"/>
                <a:gd name="T21" fmla="*/ 237 h 237"/>
                <a:gd name="T22" fmla="*/ 340 w 257"/>
                <a:gd name="T23" fmla="*/ 250 h 237"/>
                <a:gd name="T24" fmla="*/ 419 w 257"/>
                <a:gd name="T25" fmla="*/ 261 h 237"/>
                <a:gd name="T26" fmla="*/ 505 w 257"/>
                <a:gd name="T27" fmla="*/ 267 h 237"/>
                <a:gd name="T28" fmla="*/ 604 w 257"/>
                <a:gd name="T29" fmla="*/ 271 h 237"/>
                <a:gd name="T30" fmla="*/ 705 w 257"/>
                <a:gd name="T31" fmla="*/ 270 h 237"/>
                <a:gd name="T32" fmla="*/ 825 w 257"/>
                <a:gd name="T33" fmla="*/ 265 h 237"/>
                <a:gd name="T34" fmla="*/ 720 w 257"/>
                <a:gd name="T35" fmla="*/ 259 h 237"/>
                <a:gd name="T36" fmla="*/ 625 w 257"/>
                <a:gd name="T37" fmla="*/ 251 h 237"/>
                <a:gd name="T38" fmla="*/ 546 w 257"/>
                <a:gd name="T39" fmla="*/ 242 h 237"/>
                <a:gd name="T40" fmla="*/ 475 w 257"/>
                <a:gd name="T41" fmla="*/ 233 h 237"/>
                <a:gd name="T42" fmla="*/ 411 w 257"/>
                <a:gd name="T43" fmla="*/ 221 h 237"/>
                <a:gd name="T44" fmla="*/ 360 w 257"/>
                <a:gd name="T45" fmla="*/ 208 h 237"/>
                <a:gd name="T46" fmla="*/ 312 w 257"/>
                <a:gd name="T47" fmla="*/ 193 h 237"/>
                <a:gd name="T48" fmla="*/ 269 w 257"/>
                <a:gd name="T49" fmla="*/ 177 h 237"/>
                <a:gd name="T50" fmla="*/ 229 w 257"/>
                <a:gd name="T51" fmla="*/ 161 h 237"/>
                <a:gd name="T52" fmla="*/ 197 w 257"/>
                <a:gd name="T53" fmla="*/ 142 h 237"/>
                <a:gd name="T54" fmla="*/ 169 w 257"/>
                <a:gd name="T55" fmla="*/ 123 h 237"/>
                <a:gd name="T56" fmla="*/ 139 w 257"/>
                <a:gd name="T57" fmla="*/ 100 h 237"/>
                <a:gd name="T58" fmla="*/ 106 w 257"/>
                <a:gd name="T59" fmla="*/ 78 h 237"/>
                <a:gd name="T60" fmla="*/ 74 w 257"/>
                <a:gd name="T61" fmla="*/ 55 h 237"/>
                <a:gd name="T62" fmla="*/ 37 w 257"/>
                <a:gd name="T63" fmla="*/ 2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255 w 124"/>
                <a:gd name="T1" fmla="*/ 0 h 110"/>
                <a:gd name="T2" fmla="*/ 408 w 124"/>
                <a:gd name="T3" fmla="*/ 129 h 110"/>
                <a:gd name="T4" fmla="*/ 396 w 124"/>
                <a:gd name="T5" fmla="*/ 128 h 110"/>
                <a:gd name="T6" fmla="*/ 352 w 124"/>
                <a:gd name="T7" fmla="*/ 125 h 110"/>
                <a:gd name="T8" fmla="*/ 294 w 124"/>
                <a:gd name="T9" fmla="*/ 121 h 110"/>
                <a:gd name="T10" fmla="*/ 225 w 124"/>
                <a:gd name="T11" fmla="*/ 119 h 110"/>
                <a:gd name="T12" fmla="*/ 148 w 124"/>
                <a:gd name="T13" fmla="*/ 116 h 110"/>
                <a:gd name="T14" fmla="*/ 84 w 124"/>
                <a:gd name="T15" fmla="*/ 117 h 110"/>
                <a:gd name="T16" fmla="*/ 30 w 124"/>
                <a:gd name="T17" fmla="*/ 122 h 110"/>
                <a:gd name="T18" fmla="*/ 0 w 124"/>
                <a:gd name="T19" fmla="*/ 131 h 110"/>
                <a:gd name="T20" fmla="*/ 12 w 124"/>
                <a:gd name="T21" fmla="*/ 117 h 110"/>
                <a:gd name="T22" fmla="*/ 27 w 124"/>
                <a:gd name="T23" fmla="*/ 106 h 110"/>
                <a:gd name="T24" fmla="*/ 54 w 124"/>
                <a:gd name="T25" fmla="*/ 98 h 110"/>
                <a:gd name="T26" fmla="*/ 84 w 124"/>
                <a:gd name="T27" fmla="*/ 91 h 110"/>
                <a:gd name="T28" fmla="*/ 119 w 124"/>
                <a:gd name="T29" fmla="*/ 86 h 110"/>
                <a:gd name="T30" fmla="*/ 154 w 124"/>
                <a:gd name="T31" fmla="*/ 85 h 110"/>
                <a:gd name="T32" fmla="*/ 193 w 124"/>
                <a:gd name="T33" fmla="*/ 85 h 110"/>
                <a:gd name="T34" fmla="*/ 237 w 124"/>
                <a:gd name="T35" fmla="*/ 89 h 110"/>
                <a:gd name="T36" fmla="*/ 240 w 124"/>
                <a:gd name="T37" fmla="*/ 85 h 110"/>
                <a:gd name="T38" fmla="*/ 230 w 124"/>
                <a:gd name="T39" fmla="*/ 68 h 110"/>
                <a:gd name="T40" fmla="*/ 220 w 124"/>
                <a:gd name="T41" fmla="*/ 46 h 110"/>
                <a:gd name="T42" fmla="*/ 215 w 124"/>
                <a:gd name="T43" fmla="*/ 35 h 110"/>
                <a:gd name="T44" fmla="*/ 207 w 124"/>
                <a:gd name="T45" fmla="*/ 35 h 110"/>
                <a:gd name="T46" fmla="*/ 199 w 124"/>
                <a:gd name="T47" fmla="*/ 33 h 110"/>
                <a:gd name="T48" fmla="*/ 193 w 124"/>
                <a:gd name="T49" fmla="*/ 30 h 110"/>
                <a:gd name="T50" fmla="*/ 189 w 124"/>
                <a:gd name="T51" fmla="*/ 27 h 110"/>
                <a:gd name="T52" fmla="*/ 189 w 124"/>
                <a:gd name="T53" fmla="*/ 23 h 110"/>
                <a:gd name="T54" fmla="*/ 193 w 124"/>
                <a:gd name="T55" fmla="*/ 18 h 110"/>
                <a:gd name="T56" fmla="*/ 218 w 124"/>
                <a:gd name="T57" fmla="*/ 8 h 110"/>
                <a:gd name="T58" fmla="*/ 255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16 w 109"/>
                <a:gd name="T3" fmla="*/ 1 h 156"/>
                <a:gd name="T4" fmla="*/ 58 w 109"/>
                <a:gd name="T5" fmla="*/ 5 h 156"/>
                <a:gd name="T6" fmla="*/ 121 w 109"/>
                <a:gd name="T7" fmla="*/ 12 h 156"/>
                <a:gd name="T8" fmla="*/ 192 w 109"/>
                <a:gd name="T9" fmla="*/ 28 h 156"/>
                <a:gd name="T10" fmla="*/ 259 w 109"/>
                <a:gd name="T11" fmla="*/ 48 h 156"/>
                <a:gd name="T12" fmla="*/ 317 w 109"/>
                <a:gd name="T13" fmla="*/ 79 h 156"/>
                <a:gd name="T14" fmla="*/ 353 w 109"/>
                <a:gd name="T15" fmla="*/ 120 h 156"/>
                <a:gd name="T16" fmla="*/ 360 w 109"/>
                <a:gd name="T17" fmla="*/ 172 h 156"/>
                <a:gd name="T18" fmla="*/ 349 w 109"/>
                <a:gd name="T19" fmla="*/ 172 h 156"/>
                <a:gd name="T20" fmla="*/ 329 w 109"/>
                <a:gd name="T21" fmla="*/ 172 h 156"/>
                <a:gd name="T22" fmla="*/ 307 w 109"/>
                <a:gd name="T23" fmla="*/ 172 h 156"/>
                <a:gd name="T24" fmla="*/ 287 w 109"/>
                <a:gd name="T25" fmla="*/ 170 h 156"/>
                <a:gd name="T26" fmla="*/ 267 w 109"/>
                <a:gd name="T27" fmla="*/ 169 h 156"/>
                <a:gd name="T28" fmla="*/ 245 w 109"/>
                <a:gd name="T29" fmla="*/ 166 h 156"/>
                <a:gd name="T30" fmla="*/ 218 w 109"/>
                <a:gd name="T31" fmla="*/ 161 h 156"/>
                <a:gd name="T32" fmla="*/ 192 w 109"/>
                <a:gd name="T33" fmla="*/ 155 h 156"/>
                <a:gd name="T34" fmla="*/ 174 w 109"/>
                <a:gd name="T35" fmla="*/ 138 h 156"/>
                <a:gd name="T36" fmla="*/ 174 w 109"/>
                <a:gd name="T37" fmla="*/ 123 h 156"/>
                <a:gd name="T38" fmla="*/ 186 w 109"/>
                <a:gd name="T39" fmla="*/ 107 h 156"/>
                <a:gd name="T40" fmla="*/ 197 w 109"/>
                <a:gd name="T41" fmla="*/ 88 h 156"/>
                <a:gd name="T42" fmla="*/ 186 w 109"/>
                <a:gd name="T43" fmla="*/ 70 h 156"/>
                <a:gd name="T44" fmla="*/ 160 w 109"/>
                <a:gd name="T45" fmla="*/ 47 h 156"/>
                <a:gd name="T46" fmla="*/ 104 w 109"/>
                <a:gd name="T47" fmla="*/ 27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104 w 46"/>
                <a:gd name="T1" fmla="*/ 0 h 94"/>
                <a:gd name="T2" fmla="*/ 66 w 46"/>
                <a:gd name="T3" fmla="*/ 42 h 94"/>
                <a:gd name="T4" fmla="*/ 49 w 46"/>
                <a:gd name="T5" fmla="*/ 70 h 94"/>
                <a:gd name="T6" fmla="*/ 36 w 46"/>
                <a:gd name="T7" fmla="*/ 91 h 94"/>
                <a:gd name="T8" fmla="*/ 0 w 46"/>
                <a:gd name="T9" fmla="*/ 106 h 94"/>
                <a:gd name="T10" fmla="*/ 40 w 46"/>
                <a:gd name="T11" fmla="*/ 100 h 94"/>
                <a:gd name="T12" fmla="*/ 77 w 46"/>
                <a:gd name="T13" fmla="*/ 92 h 94"/>
                <a:gd name="T14" fmla="*/ 105 w 46"/>
                <a:gd name="T15" fmla="*/ 77 h 94"/>
                <a:gd name="T16" fmla="*/ 132 w 46"/>
                <a:gd name="T17" fmla="*/ 65 h 94"/>
                <a:gd name="T18" fmla="*/ 150 w 46"/>
                <a:gd name="T19" fmla="*/ 49 h 94"/>
                <a:gd name="T20" fmla="*/ 152 w 46"/>
                <a:gd name="T21" fmla="*/ 34 h 94"/>
                <a:gd name="T22" fmla="*/ 140 w 46"/>
                <a:gd name="T23" fmla="*/ 15 h 94"/>
                <a:gd name="T24" fmla="*/ 104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20 w 54"/>
                <a:gd name="T5" fmla="*/ 3 h 40"/>
                <a:gd name="T6" fmla="*/ 41 w 54"/>
                <a:gd name="T7" fmla="*/ 8 h 40"/>
                <a:gd name="T8" fmla="*/ 65 w 54"/>
                <a:gd name="T9" fmla="*/ 12 h 40"/>
                <a:gd name="T10" fmla="*/ 92 w 54"/>
                <a:gd name="T11" fmla="*/ 15 h 40"/>
                <a:gd name="T12" fmla="*/ 121 w 54"/>
                <a:gd name="T13" fmla="*/ 17 h 40"/>
                <a:gd name="T14" fmla="*/ 144 w 54"/>
                <a:gd name="T15" fmla="*/ 18 h 40"/>
                <a:gd name="T16" fmla="*/ 171 w 54"/>
                <a:gd name="T17" fmla="*/ 16 h 40"/>
                <a:gd name="T18" fmla="*/ 169 w 54"/>
                <a:gd name="T19" fmla="*/ 29 h 40"/>
                <a:gd name="T20" fmla="*/ 159 w 54"/>
                <a:gd name="T21" fmla="*/ 37 h 40"/>
                <a:gd name="T22" fmla="*/ 140 w 54"/>
                <a:gd name="T23" fmla="*/ 42 h 40"/>
                <a:gd name="T24" fmla="*/ 116 w 54"/>
                <a:gd name="T25" fmla="*/ 44 h 40"/>
                <a:gd name="T26" fmla="*/ 87 w 54"/>
                <a:gd name="T27" fmla="*/ 43 h 40"/>
                <a:gd name="T28" fmla="*/ 59 w 54"/>
                <a:gd name="T29" fmla="*/ 36 h 40"/>
                <a:gd name="T30" fmla="*/ 31 w 54"/>
                <a:gd name="T31" fmla="*/ 24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54 w 596"/>
                <a:gd name="T1" fmla="*/ 416 h 666"/>
                <a:gd name="T2" fmla="*/ 20 w 596"/>
                <a:gd name="T3" fmla="*/ 384 h 666"/>
                <a:gd name="T4" fmla="*/ 0 w 596"/>
                <a:gd name="T5" fmla="*/ 325 h 666"/>
                <a:gd name="T6" fmla="*/ 12 w 596"/>
                <a:gd name="T7" fmla="*/ 250 h 666"/>
                <a:gd name="T8" fmla="*/ 84 w 596"/>
                <a:gd name="T9" fmla="*/ 171 h 666"/>
                <a:gd name="T10" fmla="*/ 228 w 596"/>
                <a:gd name="T11" fmla="*/ 96 h 666"/>
                <a:gd name="T12" fmla="*/ 471 w 596"/>
                <a:gd name="T13" fmla="*/ 35 h 666"/>
                <a:gd name="T14" fmla="*/ 817 w 596"/>
                <a:gd name="T15" fmla="*/ 2 h 666"/>
                <a:gd name="T16" fmla="*/ 1260 w 596"/>
                <a:gd name="T17" fmla="*/ 9 h 666"/>
                <a:gd name="T18" fmla="*/ 1603 w 596"/>
                <a:gd name="T19" fmla="*/ 76 h 666"/>
                <a:gd name="T20" fmla="*/ 1835 w 596"/>
                <a:gd name="T21" fmla="*/ 185 h 666"/>
                <a:gd name="T22" fmla="*/ 1956 w 596"/>
                <a:gd name="T23" fmla="*/ 320 h 666"/>
                <a:gd name="T24" fmla="*/ 1971 w 596"/>
                <a:gd name="T25" fmla="*/ 460 h 666"/>
                <a:gd name="T26" fmla="*/ 1876 w 596"/>
                <a:gd name="T27" fmla="*/ 591 h 666"/>
                <a:gd name="T28" fmla="*/ 1679 w 596"/>
                <a:gd name="T29" fmla="*/ 692 h 666"/>
                <a:gd name="T30" fmla="*/ 1381 w 596"/>
                <a:gd name="T31" fmla="*/ 747 h 666"/>
                <a:gd name="T32" fmla="*/ 1288 w 596"/>
                <a:gd name="T33" fmla="*/ 742 h 666"/>
                <a:gd name="T34" fmla="*/ 1461 w 596"/>
                <a:gd name="T35" fmla="*/ 695 h 666"/>
                <a:gd name="T36" fmla="*/ 1596 w 596"/>
                <a:gd name="T37" fmla="*/ 612 h 666"/>
                <a:gd name="T38" fmla="*/ 1688 w 596"/>
                <a:gd name="T39" fmla="*/ 511 h 666"/>
                <a:gd name="T40" fmla="*/ 1721 w 596"/>
                <a:gd name="T41" fmla="*/ 400 h 666"/>
                <a:gd name="T42" fmla="*/ 1701 w 596"/>
                <a:gd name="T43" fmla="*/ 290 h 666"/>
                <a:gd name="T44" fmla="*/ 1605 w 596"/>
                <a:gd name="T45" fmla="*/ 196 h 666"/>
                <a:gd name="T46" fmla="*/ 1434 w 596"/>
                <a:gd name="T47" fmla="*/ 126 h 666"/>
                <a:gd name="T48" fmla="*/ 1130 w 596"/>
                <a:gd name="T49" fmla="*/ 83 h 666"/>
                <a:gd name="T50" fmla="*/ 815 w 596"/>
                <a:gd name="T51" fmla="*/ 69 h 666"/>
                <a:gd name="T52" fmla="*/ 577 w 596"/>
                <a:gd name="T53" fmla="*/ 79 h 666"/>
                <a:gd name="T54" fmla="*/ 401 w 596"/>
                <a:gd name="T55" fmla="*/ 113 h 666"/>
                <a:gd name="T56" fmla="*/ 277 w 596"/>
                <a:gd name="T57" fmla="*/ 168 h 666"/>
                <a:gd name="T58" fmla="*/ 189 w 596"/>
                <a:gd name="T59" fmla="*/ 232 h 666"/>
                <a:gd name="T60" fmla="*/ 132 w 596"/>
                <a:gd name="T61" fmla="*/ 306 h 666"/>
                <a:gd name="T62" fmla="*/ 93 w 596"/>
                <a:gd name="T63" fmla="*/ 381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414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0AA6B1-22B4-450F-AF57-49DFA41AB83B}" type="slidenum">
              <a:rPr lang="ru-RU" altLang="ru-RU">
                <a:solidFill>
                  <a:srgbClr val="00669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207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98 w 217"/>
                  <a:gd name="T1" fmla="*/ 910 h 210"/>
                  <a:gd name="T2" fmla="*/ 159 w 217"/>
                  <a:gd name="T3" fmla="*/ 860 h 210"/>
                  <a:gd name="T4" fmla="*/ 114 w 217"/>
                  <a:gd name="T5" fmla="*/ 785 h 210"/>
                  <a:gd name="T6" fmla="*/ 66 w 217"/>
                  <a:gd name="T7" fmla="*/ 687 h 210"/>
                  <a:gd name="T8" fmla="*/ 20 w 217"/>
                  <a:gd name="T9" fmla="*/ 584 h 210"/>
                  <a:gd name="T10" fmla="*/ 0 w 217"/>
                  <a:gd name="T11" fmla="*/ 473 h 210"/>
                  <a:gd name="T12" fmla="*/ 1 w 217"/>
                  <a:gd name="T13" fmla="*/ 354 h 210"/>
                  <a:gd name="T14" fmla="*/ 39 w 217"/>
                  <a:gd name="T15" fmla="*/ 245 h 210"/>
                  <a:gd name="T16" fmla="*/ 117 w 217"/>
                  <a:gd name="T17" fmla="*/ 154 h 210"/>
                  <a:gd name="T18" fmla="*/ 196 w 217"/>
                  <a:gd name="T19" fmla="*/ 95 h 210"/>
                  <a:gd name="T20" fmla="*/ 260 w 217"/>
                  <a:gd name="T21" fmla="*/ 52 h 210"/>
                  <a:gd name="T22" fmla="*/ 312 w 217"/>
                  <a:gd name="T23" fmla="*/ 29 h 210"/>
                  <a:gd name="T24" fmla="*/ 352 w 217"/>
                  <a:gd name="T25" fmla="*/ 20 h 210"/>
                  <a:gd name="T26" fmla="*/ 381 w 217"/>
                  <a:gd name="T27" fmla="*/ 20 h 210"/>
                  <a:gd name="T28" fmla="*/ 450 w 217"/>
                  <a:gd name="T29" fmla="*/ 0 h 210"/>
                  <a:gd name="T30" fmla="*/ 639 w 217"/>
                  <a:gd name="T31" fmla="*/ 36 h 210"/>
                  <a:gd name="T32" fmla="*/ 692 w 217"/>
                  <a:gd name="T33" fmla="*/ 52 h 210"/>
                  <a:gd name="T34" fmla="*/ 744 w 217"/>
                  <a:gd name="T35" fmla="*/ 66 h 210"/>
                  <a:gd name="T36" fmla="*/ 789 w 217"/>
                  <a:gd name="T37" fmla="*/ 81 h 210"/>
                  <a:gd name="T38" fmla="*/ 822 w 217"/>
                  <a:gd name="T39" fmla="*/ 100 h 210"/>
                  <a:gd name="T40" fmla="*/ 860 w 217"/>
                  <a:gd name="T41" fmla="*/ 117 h 210"/>
                  <a:gd name="T42" fmla="*/ 889 w 217"/>
                  <a:gd name="T43" fmla="*/ 137 h 210"/>
                  <a:gd name="T44" fmla="*/ 912 w 217"/>
                  <a:gd name="T45" fmla="*/ 164 h 210"/>
                  <a:gd name="T46" fmla="*/ 939 w 217"/>
                  <a:gd name="T47" fmla="*/ 196 h 210"/>
                  <a:gd name="T48" fmla="*/ 889 w 217"/>
                  <a:gd name="T49" fmla="*/ 175 h 210"/>
                  <a:gd name="T50" fmla="*/ 841 w 217"/>
                  <a:gd name="T51" fmla="*/ 156 h 210"/>
                  <a:gd name="T52" fmla="*/ 793 w 217"/>
                  <a:gd name="T53" fmla="*/ 144 h 210"/>
                  <a:gd name="T54" fmla="*/ 744 w 217"/>
                  <a:gd name="T55" fmla="*/ 128 h 210"/>
                  <a:gd name="T56" fmla="*/ 705 w 217"/>
                  <a:gd name="T57" fmla="*/ 117 h 210"/>
                  <a:gd name="T58" fmla="*/ 664 w 217"/>
                  <a:gd name="T59" fmla="*/ 114 h 210"/>
                  <a:gd name="T60" fmla="*/ 617 w 217"/>
                  <a:gd name="T61" fmla="*/ 107 h 210"/>
                  <a:gd name="T62" fmla="*/ 578 w 217"/>
                  <a:gd name="T63" fmla="*/ 107 h 210"/>
                  <a:gd name="T64" fmla="*/ 541 w 217"/>
                  <a:gd name="T65" fmla="*/ 107 h 210"/>
                  <a:gd name="T66" fmla="*/ 502 w 217"/>
                  <a:gd name="T67" fmla="*/ 108 h 210"/>
                  <a:gd name="T68" fmla="*/ 462 w 217"/>
                  <a:gd name="T69" fmla="*/ 117 h 210"/>
                  <a:gd name="T70" fmla="*/ 428 w 217"/>
                  <a:gd name="T71" fmla="*/ 127 h 210"/>
                  <a:gd name="T72" fmla="*/ 394 w 217"/>
                  <a:gd name="T73" fmla="*/ 144 h 210"/>
                  <a:gd name="T74" fmla="*/ 353 w 217"/>
                  <a:gd name="T75" fmla="*/ 156 h 210"/>
                  <a:gd name="T76" fmla="*/ 320 w 217"/>
                  <a:gd name="T77" fmla="*/ 177 h 210"/>
                  <a:gd name="T78" fmla="*/ 286 w 217"/>
                  <a:gd name="T79" fmla="*/ 198 h 210"/>
                  <a:gd name="T80" fmla="*/ 225 w 217"/>
                  <a:gd name="T81" fmla="*/ 264 h 210"/>
                  <a:gd name="T82" fmla="*/ 183 w 217"/>
                  <a:gd name="T83" fmla="*/ 346 h 210"/>
                  <a:gd name="T84" fmla="*/ 159 w 217"/>
                  <a:gd name="T85" fmla="*/ 447 h 210"/>
                  <a:gd name="T86" fmla="*/ 150 w 217"/>
                  <a:gd name="T87" fmla="*/ 547 h 210"/>
                  <a:gd name="T88" fmla="*/ 150 w 217"/>
                  <a:gd name="T89" fmla="*/ 657 h 210"/>
                  <a:gd name="T90" fmla="*/ 164 w 217"/>
                  <a:gd name="T91" fmla="*/ 753 h 210"/>
                  <a:gd name="T92" fmla="*/ 177 w 217"/>
                  <a:gd name="T93" fmla="*/ 841 h 210"/>
                  <a:gd name="T94" fmla="*/ 198 w 217"/>
                  <a:gd name="T95" fmla="*/ 910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468 w 182"/>
                  <a:gd name="T1" fmla="*/ 0 h 213"/>
                  <a:gd name="T2" fmla="*/ 481 w 182"/>
                  <a:gd name="T3" fmla="*/ 9 h 213"/>
                  <a:gd name="T4" fmla="*/ 508 w 182"/>
                  <a:gd name="T5" fmla="*/ 36 h 213"/>
                  <a:gd name="T6" fmla="*/ 546 w 182"/>
                  <a:gd name="T7" fmla="*/ 80 h 213"/>
                  <a:gd name="T8" fmla="*/ 589 w 182"/>
                  <a:gd name="T9" fmla="*/ 145 h 213"/>
                  <a:gd name="T10" fmla="*/ 623 w 182"/>
                  <a:gd name="T11" fmla="*/ 226 h 213"/>
                  <a:gd name="T12" fmla="*/ 645 w 182"/>
                  <a:gd name="T13" fmla="*/ 333 h 213"/>
                  <a:gd name="T14" fmla="*/ 645 w 182"/>
                  <a:gd name="T15" fmla="*/ 460 h 213"/>
                  <a:gd name="T16" fmla="*/ 618 w 182"/>
                  <a:gd name="T17" fmla="*/ 609 h 213"/>
                  <a:gd name="T18" fmla="*/ 603 w 182"/>
                  <a:gd name="T19" fmla="*/ 651 h 213"/>
                  <a:gd name="T20" fmla="*/ 584 w 182"/>
                  <a:gd name="T21" fmla="*/ 685 h 213"/>
                  <a:gd name="T22" fmla="*/ 564 w 182"/>
                  <a:gd name="T23" fmla="*/ 723 h 213"/>
                  <a:gd name="T24" fmla="*/ 537 w 182"/>
                  <a:gd name="T25" fmla="*/ 756 h 213"/>
                  <a:gd name="T26" fmla="*/ 501 w 182"/>
                  <a:gd name="T27" fmla="*/ 787 h 213"/>
                  <a:gd name="T28" fmla="*/ 471 w 182"/>
                  <a:gd name="T29" fmla="*/ 811 h 213"/>
                  <a:gd name="T30" fmla="*/ 439 w 182"/>
                  <a:gd name="T31" fmla="*/ 834 h 213"/>
                  <a:gd name="T32" fmla="*/ 394 w 182"/>
                  <a:gd name="T33" fmla="*/ 853 h 213"/>
                  <a:gd name="T34" fmla="*/ 353 w 182"/>
                  <a:gd name="T35" fmla="*/ 862 h 213"/>
                  <a:gd name="T36" fmla="*/ 311 w 182"/>
                  <a:gd name="T37" fmla="*/ 873 h 213"/>
                  <a:gd name="T38" fmla="*/ 263 w 182"/>
                  <a:gd name="T39" fmla="*/ 881 h 213"/>
                  <a:gd name="T40" fmla="*/ 212 w 182"/>
                  <a:gd name="T41" fmla="*/ 881 h 213"/>
                  <a:gd name="T42" fmla="*/ 157 w 182"/>
                  <a:gd name="T43" fmla="*/ 873 h 213"/>
                  <a:gd name="T44" fmla="*/ 108 w 182"/>
                  <a:gd name="T45" fmla="*/ 862 h 213"/>
                  <a:gd name="T46" fmla="*/ 50 w 182"/>
                  <a:gd name="T47" fmla="*/ 843 h 213"/>
                  <a:gd name="T48" fmla="*/ 0 w 182"/>
                  <a:gd name="T49" fmla="*/ 821 h 213"/>
                  <a:gd name="T50" fmla="*/ 48 w 182"/>
                  <a:gd name="T51" fmla="*/ 853 h 213"/>
                  <a:gd name="T52" fmla="*/ 95 w 182"/>
                  <a:gd name="T53" fmla="*/ 873 h 213"/>
                  <a:gd name="T54" fmla="*/ 143 w 182"/>
                  <a:gd name="T55" fmla="*/ 895 h 213"/>
                  <a:gd name="T56" fmla="*/ 184 w 182"/>
                  <a:gd name="T57" fmla="*/ 910 h 213"/>
                  <a:gd name="T58" fmla="*/ 226 w 182"/>
                  <a:gd name="T59" fmla="*/ 923 h 213"/>
                  <a:gd name="T60" fmla="*/ 272 w 182"/>
                  <a:gd name="T61" fmla="*/ 928 h 213"/>
                  <a:gd name="T62" fmla="*/ 312 w 182"/>
                  <a:gd name="T63" fmla="*/ 930 h 213"/>
                  <a:gd name="T64" fmla="*/ 354 w 182"/>
                  <a:gd name="T65" fmla="*/ 930 h 213"/>
                  <a:gd name="T66" fmla="*/ 392 w 182"/>
                  <a:gd name="T67" fmla="*/ 928 h 213"/>
                  <a:gd name="T68" fmla="*/ 429 w 182"/>
                  <a:gd name="T69" fmla="*/ 920 h 213"/>
                  <a:gd name="T70" fmla="*/ 462 w 182"/>
                  <a:gd name="T71" fmla="*/ 910 h 213"/>
                  <a:gd name="T72" fmla="*/ 497 w 182"/>
                  <a:gd name="T73" fmla="*/ 901 h 213"/>
                  <a:gd name="T74" fmla="*/ 528 w 182"/>
                  <a:gd name="T75" fmla="*/ 889 h 213"/>
                  <a:gd name="T76" fmla="*/ 557 w 182"/>
                  <a:gd name="T77" fmla="*/ 870 h 213"/>
                  <a:gd name="T78" fmla="*/ 584 w 182"/>
                  <a:gd name="T79" fmla="*/ 853 h 213"/>
                  <a:gd name="T80" fmla="*/ 609 w 182"/>
                  <a:gd name="T81" fmla="*/ 834 h 213"/>
                  <a:gd name="T82" fmla="*/ 678 w 182"/>
                  <a:gd name="T83" fmla="*/ 768 h 213"/>
                  <a:gd name="T84" fmla="*/ 726 w 182"/>
                  <a:gd name="T85" fmla="*/ 704 h 213"/>
                  <a:gd name="T86" fmla="*/ 754 w 182"/>
                  <a:gd name="T87" fmla="*/ 629 h 213"/>
                  <a:gd name="T88" fmla="*/ 769 w 182"/>
                  <a:gd name="T89" fmla="*/ 561 h 213"/>
                  <a:gd name="T90" fmla="*/ 779 w 182"/>
                  <a:gd name="T91" fmla="*/ 487 h 213"/>
                  <a:gd name="T92" fmla="*/ 779 w 182"/>
                  <a:gd name="T93" fmla="*/ 414 h 213"/>
                  <a:gd name="T94" fmla="*/ 782 w 182"/>
                  <a:gd name="T95" fmla="*/ 346 h 213"/>
                  <a:gd name="T96" fmla="*/ 741 w 182"/>
                  <a:gd name="T97" fmla="*/ 202 h 213"/>
                  <a:gd name="T98" fmla="*/ 671 w 182"/>
                  <a:gd name="T99" fmla="*/ 90 h 213"/>
                  <a:gd name="T100" fmla="*/ 646 w 182"/>
                  <a:gd name="T101" fmla="*/ 80 h 213"/>
                  <a:gd name="T102" fmla="*/ 632 w 182"/>
                  <a:gd name="T103" fmla="*/ 67 h 213"/>
                  <a:gd name="T104" fmla="*/ 609 w 182"/>
                  <a:gd name="T105" fmla="*/ 56 h 213"/>
                  <a:gd name="T106" fmla="*/ 593 w 182"/>
                  <a:gd name="T107" fmla="*/ 48 h 213"/>
                  <a:gd name="T108" fmla="*/ 567 w 182"/>
                  <a:gd name="T109" fmla="*/ 39 h 213"/>
                  <a:gd name="T110" fmla="*/ 541 w 182"/>
                  <a:gd name="T111" fmla="*/ 27 h 213"/>
                  <a:gd name="T112" fmla="*/ 510 w 182"/>
                  <a:gd name="T113" fmla="*/ 13 h 213"/>
                  <a:gd name="T114" fmla="*/ 468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26 w 128"/>
                  <a:gd name="T1" fmla="*/ 0 h 217"/>
                  <a:gd name="T2" fmla="*/ 29 w 128"/>
                  <a:gd name="T3" fmla="*/ 2 h 217"/>
                  <a:gd name="T4" fmla="*/ 32 w 128"/>
                  <a:gd name="T5" fmla="*/ 7 h 217"/>
                  <a:gd name="T6" fmla="*/ 34 w 128"/>
                  <a:gd name="T7" fmla="*/ 14 h 217"/>
                  <a:gd name="T8" fmla="*/ 36 w 128"/>
                  <a:gd name="T9" fmla="*/ 21 h 217"/>
                  <a:gd name="T10" fmla="*/ 36 w 128"/>
                  <a:gd name="T11" fmla="*/ 30 h 217"/>
                  <a:gd name="T12" fmla="*/ 32 w 128"/>
                  <a:gd name="T13" fmla="*/ 39 h 217"/>
                  <a:gd name="T14" fmla="*/ 26 w 128"/>
                  <a:gd name="T15" fmla="*/ 48 h 217"/>
                  <a:gd name="T16" fmla="*/ 17 w 128"/>
                  <a:gd name="T17" fmla="*/ 58 h 217"/>
                  <a:gd name="T18" fmla="*/ 14 w 128"/>
                  <a:gd name="T19" fmla="*/ 57 h 217"/>
                  <a:gd name="T20" fmla="*/ 11 w 128"/>
                  <a:gd name="T21" fmla="*/ 56 h 217"/>
                  <a:gd name="T22" fmla="*/ 7 w 128"/>
                  <a:gd name="T23" fmla="*/ 55 h 217"/>
                  <a:gd name="T24" fmla="*/ 5 w 128"/>
                  <a:gd name="T25" fmla="*/ 54 h 217"/>
                  <a:gd name="T26" fmla="*/ 2 w 128"/>
                  <a:gd name="T27" fmla="*/ 52 h 217"/>
                  <a:gd name="T28" fmla="*/ 1 w 128"/>
                  <a:gd name="T29" fmla="*/ 50 h 217"/>
                  <a:gd name="T30" fmla="*/ 0 w 128"/>
                  <a:gd name="T31" fmla="*/ 49 h 217"/>
                  <a:gd name="T32" fmla="*/ 1 w 128"/>
                  <a:gd name="T33" fmla="*/ 47 h 217"/>
                  <a:gd name="T34" fmla="*/ 4 w 128"/>
                  <a:gd name="T35" fmla="*/ 45 h 217"/>
                  <a:gd name="T36" fmla="*/ 8 w 128"/>
                  <a:gd name="T37" fmla="*/ 43 h 217"/>
                  <a:gd name="T38" fmla="*/ 12 w 128"/>
                  <a:gd name="T39" fmla="*/ 40 h 217"/>
                  <a:gd name="T40" fmla="*/ 17 w 128"/>
                  <a:gd name="T41" fmla="*/ 36 h 217"/>
                  <a:gd name="T42" fmla="*/ 22 w 128"/>
                  <a:gd name="T43" fmla="*/ 30 h 217"/>
                  <a:gd name="T44" fmla="*/ 25 w 128"/>
                  <a:gd name="T45" fmla="*/ 22 h 217"/>
                  <a:gd name="T46" fmla="*/ 27 w 128"/>
                  <a:gd name="T47" fmla="*/ 12 h 217"/>
                  <a:gd name="T48" fmla="*/ 26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20 w 117"/>
                  <a:gd name="T1" fmla="*/ 0 h 132"/>
                  <a:gd name="T2" fmla="*/ 0 w 117"/>
                  <a:gd name="T3" fmla="*/ 6 h 132"/>
                  <a:gd name="T4" fmla="*/ 1 w 117"/>
                  <a:gd name="T5" fmla="*/ 6 h 132"/>
                  <a:gd name="T6" fmla="*/ 4 w 117"/>
                  <a:gd name="T7" fmla="*/ 7 h 132"/>
                  <a:gd name="T8" fmla="*/ 8 w 117"/>
                  <a:gd name="T9" fmla="*/ 9 h 132"/>
                  <a:gd name="T10" fmla="*/ 12 w 117"/>
                  <a:gd name="T11" fmla="*/ 11 h 132"/>
                  <a:gd name="T12" fmla="*/ 18 w 117"/>
                  <a:gd name="T13" fmla="*/ 16 h 132"/>
                  <a:gd name="T14" fmla="*/ 23 w 117"/>
                  <a:gd name="T15" fmla="*/ 19 h 132"/>
                  <a:gd name="T16" fmla="*/ 28 w 117"/>
                  <a:gd name="T17" fmla="*/ 25 h 132"/>
                  <a:gd name="T18" fmla="*/ 32 w 117"/>
                  <a:gd name="T19" fmla="*/ 33 h 132"/>
                  <a:gd name="T20" fmla="*/ 33 w 117"/>
                  <a:gd name="T21" fmla="*/ 30 h 132"/>
                  <a:gd name="T22" fmla="*/ 32 w 117"/>
                  <a:gd name="T23" fmla="*/ 26 h 132"/>
                  <a:gd name="T24" fmla="*/ 30 w 117"/>
                  <a:gd name="T25" fmla="*/ 22 h 132"/>
                  <a:gd name="T26" fmla="*/ 28 w 117"/>
                  <a:gd name="T27" fmla="*/ 18 h 132"/>
                  <a:gd name="T28" fmla="*/ 25 w 117"/>
                  <a:gd name="T29" fmla="*/ 14 h 132"/>
                  <a:gd name="T30" fmla="*/ 22 w 117"/>
                  <a:gd name="T31" fmla="*/ 11 h 132"/>
                  <a:gd name="T32" fmla="*/ 19 w 117"/>
                  <a:gd name="T33" fmla="*/ 9 h 132"/>
                  <a:gd name="T34" fmla="*/ 17 w 117"/>
                  <a:gd name="T35" fmla="*/ 8 h 132"/>
                  <a:gd name="T36" fmla="*/ 19 w 117"/>
                  <a:gd name="T37" fmla="*/ 7 h 132"/>
                  <a:gd name="T38" fmla="*/ 22 w 117"/>
                  <a:gd name="T39" fmla="*/ 7 h 132"/>
                  <a:gd name="T40" fmla="*/ 25 w 117"/>
                  <a:gd name="T41" fmla="*/ 6 h 132"/>
                  <a:gd name="T42" fmla="*/ 28 w 117"/>
                  <a:gd name="T43" fmla="*/ 6 h 132"/>
                  <a:gd name="T44" fmla="*/ 29 w 117"/>
                  <a:gd name="T45" fmla="*/ 6 h 132"/>
                  <a:gd name="T46" fmla="*/ 30 w 117"/>
                  <a:gd name="T47" fmla="*/ 6 h 132"/>
                  <a:gd name="T48" fmla="*/ 32 w 117"/>
                  <a:gd name="T49" fmla="*/ 6 h 132"/>
                  <a:gd name="T50" fmla="*/ 32 w 117"/>
                  <a:gd name="T51" fmla="*/ 6 h 132"/>
                  <a:gd name="T52" fmla="*/ 20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>
                  <a:gd name="T0" fmla="*/ 8 w 29"/>
                  <a:gd name="T1" fmla="*/ 0 h 77"/>
                  <a:gd name="T2" fmla="*/ 7 w 29"/>
                  <a:gd name="T3" fmla="*/ 0 h 77"/>
                  <a:gd name="T4" fmla="*/ 5 w 29"/>
                  <a:gd name="T5" fmla="*/ 1 h 77"/>
                  <a:gd name="T6" fmla="*/ 3 w 29"/>
                  <a:gd name="T7" fmla="*/ 2 h 77"/>
                  <a:gd name="T8" fmla="*/ 1 w 29"/>
                  <a:gd name="T9" fmla="*/ 5 h 77"/>
                  <a:gd name="T10" fmla="*/ 1 w 29"/>
                  <a:gd name="T11" fmla="*/ 8 h 77"/>
                  <a:gd name="T12" fmla="*/ 0 w 29"/>
                  <a:gd name="T13" fmla="*/ 11 h 77"/>
                  <a:gd name="T14" fmla="*/ 1 w 29"/>
                  <a:gd name="T15" fmla="*/ 16 h 77"/>
                  <a:gd name="T16" fmla="*/ 3 w 29"/>
                  <a:gd name="T17" fmla="*/ 20 h 77"/>
                  <a:gd name="T18" fmla="*/ 4 w 29"/>
                  <a:gd name="T19" fmla="*/ 14 h 77"/>
                  <a:gd name="T20" fmla="*/ 5 w 29"/>
                  <a:gd name="T21" fmla="*/ 10 h 77"/>
                  <a:gd name="T22" fmla="*/ 7 w 29"/>
                  <a:gd name="T23" fmla="*/ 6 h 77"/>
                  <a:gd name="T24" fmla="*/ 8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3 w 207"/>
                    <a:gd name="T1" fmla="*/ 10 h 564"/>
                    <a:gd name="T2" fmla="*/ 1 w 207"/>
                    <a:gd name="T3" fmla="*/ 17 h 564"/>
                    <a:gd name="T4" fmla="*/ 1 w 207"/>
                    <a:gd name="T5" fmla="*/ 23 h 564"/>
                    <a:gd name="T6" fmla="*/ 0 w 207"/>
                    <a:gd name="T7" fmla="*/ 28 h 564"/>
                    <a:gd name="T8" fmla="*/ 0 w 207"/>
                    <a:gd name="T9" fmla="*/ 35 h 564"/>
                    <a:gd name="T10" fmla="*/ 1 w 207"/>
                    <a:gd name="T11" fmla="*/ 41 h 564"/>
                    <a:gd name="T12" fmla="*/ 1 w 207"/>
                    <a:gd name="T13" fmla="*/ 48 h 564"/>
                    <a:gd name="T14" fmla="*/ 4 w 207"/>
                    <a:gd name="T15" fmla="*/ 57 h 564"/>
                    <a:gd name="T16" fmla="*/ 7 w 207"/>
                    <a:gd name="T17" fmla="*/ 66 h 564"/>
                    <a:gd name="T18" fmla="*/ 10 w 207"/>
                    <a:gd name="T19" fmla="*/ 75 h 564"/>
                    <a:gd name="T20" fmla="*/ 14 w 207"/>
                    <a:gd name="T21" fmla="*/ 83 h 564"/>
                    <a:gd name="T22" fmla="*/ 19 w 207"/>
                    <a:gd name="T23" fmla="*/ 93 h 564"/>
                    <a:gd name="T24" fmla="*/ 24 w 207"/>
                    <a:gd name="T25" fmla="*/ 102 h 564"/>
                    <a:gd name="T26" fmla="*/ 30 w 207"/>
                    <a:gd name="T27" fmla="*/ 111 h 564"/>
                    <a:gd name="T28" fmla="*/ 36 w 207"/>
                    <a:gd name="T29" fmla="*/ 118 h 564"/>
                    <a:gd name="T30" fmla="*/ 41 w 207"/>
                    <a:gd name="T31" fmla="*/ 124 h 564"/>
                    <a:gd name="T32" fmla="*/ 47 w 207"/>
                    <a:gd name="T33" fmla="*/ 129 h 564"/>
                    <a:gd name="T34" fmla="*/ 37 w 207"/>
                    <a:gd name="T35" fmla="*/ 114 h 564"/>
                    <a:gd name="T36" fmla="*/ 29 w 207"/>
                    <a:gd name="T37" fmla="*/ 102 h 564"/>
                    <a:gd name="T38" fmla="*/ 23 w 207"/>
                    <a:gd name="T39" fmla="*/ 93 h 564"/>
                    <a:gd name="T40" fmla="*/ 19 w 207"/>
                    <a:gd name="T41" fmla="*/ 84 h 564"/>
                    <a:gd name="T42" fmla="*/ 17 w 207"/>
                    <a:gd name="T43" fmla="*/ 77 h 564"/>
                    <a:gd name="T44" fmla="*/ 15 w 207"/>
                    <a:gd name="T45" fmla="*/ 71 h 564"/>
                    <a:gd name="T46" fmla="*/ 15 w 207"/>
                    <a:gd name="T47" fmla="*/ 65 h 564"/>
                    <a:gd name="T48" fmla="*/ 13 w 207"/>
                    <a:gd name="T49" fmla="*/ 59 h 564"/>
                    <a:gd name="T50" fmla="*/ 10 w 207"/>
                    <a:gd name="T51" fmla="*/ 47 h 564"/>
                    <a:gd name="T52" fmla="*/ 9 w 207"/>
                    <a:gd name="T53" fmla="*/ 32 h 564"/>
                    <a:gd name="T54" fmla="*/ 10 w 207"/>
                    <a:gd name="T55" fmla="*/ 16 h 564"/>
                    <a:gd name="T56" fmla="*/ 12 w 207"/>
                    <a:gd name="T57" fmla="*/ 0 h 564"/>
                    <a:gd name="T58" fmla="*/ 3 w 207"/>
                    <a:gd name="T59" fmla="*/ 10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4 h 232"/>
                    <a:gd name="T2" fmla="*/ 4 w 47"/>
                    <a:gd name="T3" fmla="*/ 12 h 232"/>
                    <a:gd name="T4" fmla="*/ 6 w 47"/>
                    <a:gd name="T5" fmla="*/ 23 h 232"/>
                    <a:gd name="T6" fmla="*/ 6 w 47"/>
                    <a:gd name="T7" fmla="*/ 36 h 232"/>
                    <a:gd name="T8" fmla="*/ 4 w 47"/>
                    <a:gd name="T9" fmla="*/ 52 h 232"/>
                    <a:gd name="T10" fmla="*/ 11 w 47"/>
                    <a:gd name="T11" fmla="*/ 49 h 232"/>
                    <a:gd name="T12" fmla="*/ 11 w 47"/>
                    <a:gd name="T13" fmla="*/ 41 h 232"/>
                    <a:gd name="T14" fmla="*/ 11 w 47"/>
                    <a:gd name="T15" fmla="*/ 32 h 232"/>
                    <a:gd name="T16" fmla="*/ 11 w 47"/>
                    <a:gd name="T17" fmla="*/ 23 h 232"/>
                    <a:gd name="T18" fmla="*/ 10 w 47"/>
                    <a:gd name="T19" fmla="*/ 16 h 232"/>
                    <a:gd name="T20" fmla="*/ 9 w 47"/>
                    <a:gd name="T21" fmla="*/ 12 h 232"/>
                    <a:gd name="T22" fmla="*/ 7 w 47"/>
                    <a:gd name="T23" fmla="*/ 8 h 232"/>
                    <a:gd name="T24" fmla="*/ 6 w 47"/>
                    <a:gd name="T25" fmla="*/ 4 h 232"/>
                    <a:gd name="T26" fmla="*/ 3 w 47"/>
                    <a:gd name="T27" fmla="*/ 0 h 232"/>
                    <a:gd name="T28" fmla="*/ 0 w 47"/>
                    <a:gd name="T29" fmla="*/ 4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77" y="1723"/>
                  <a:ext cx="60" cy="28"/>
                </a:xfrm>
                <a:custGeom>
                  <a:avLst/>
                  <a:gdLst>
                    <a:gd name="T0" fmla="*/ 19 w 87"/>
                    <a:gd name="T1" fmla="*/ 6 h 40"/>
                    <a:gd name="T2" fmla="*/ 18 w 87"/>
                    <a:gd name="T3" fmla="*/ 4 h 40"/>
                    <a:gd name="T4" fmla="*/ 15 w 87"/>
                    <a:gd name="T5" fmla="*/ 3 h 40"/>
                    <a:gd name="T6" fmla="*/ 13 w 87"/>
                    <a:gd name="T7" fmla="*/ 2 h 40"/>
                    <a:gd name="T8" fmla="*/ 10 w 87"/>
                    <a:gd name="T9" fmla="*/ 1 h 40"/>
                    <a:gd name="T10" fmla="*/ 8 w 87"/>
                    <a:gd name="T11" fmla="*/ 1 h 40"/>
                    <a:gd name="T12" fmla="*/ 6 w 87"/>
                    <a:gd name="T13" fmla="*/ 1 h 40"/>
                    <a:gd name="T14" fmla="*/ 3 w 87"/>
                    <a:gd name="T15" fmla="*/ 0 h 40"/>
                    <a:gd name="T16" fmla="*/ 0 w 87"/>
                    <a:gd name="T17" fmla="*/ 1 h 40"/>
                    <a:gd name="T18" fmla="*/ 1 w 87"/>
                    <a:gd name="T19" fmla="*/ 1 h 40"/>
                    <a:gd name="T20" fmla="*/ 3 w 87"/>
                    <a:gd name="T21" fmla="*/ 3 h 40"/>
                    <a:gd name="T22" fmla="*/ 5 w 87"/>
                    <a:gd name="T23" fmla="*/ 4 h 40"/>
                    <a:gd name="T24" fmla="*/ 8 w 87"/>
                    <a:gd name="T25" fmla="*/ 4 h 40"/>
                    <a:gd name="T26" fmla="*/ 10 w 87"/>
                    <a:gd name="T27" fmla="*/ 6 h 40"/>
                    <a:gd name="T28" fmla="*/ 12 w 87"/>
                    <a:gd name="T29" fmla="*/ 6 h 40"/>
                    <a:gd name="T30" fmla="*/ 14 w 87"/>
                    <a:gd name="T31" fmla="*/ 8 h 40"/>
                    <a:gd name="T32" fmla="*/ 17 w 87"/>
                    <a:gd name="T33" fmla="*/ 10 h 40"/>
                    <a:gd name="T34" fmla="*/ 19 w 87"/>
                    <a:gd name="T35" fmla="*/ 6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10 w 109"/>
                <a:gd name="T3" fmla="*/ 1 h 156"/>
                <a:gd name="T4" fmla="*/ 40 w 109"/>
                <a:gd name="T5" fmla="*/ 5 h 156"/>
                <a:gd name="T6" fmla="*/ 79 w 109"/>
                <a:gd name="T7" fmla="*/ 16 h 156"/>
                <a:gd name="T8" fmla="*/ 125 w 109"/>
                <a:gd name="T9" fmla="*/ 32 h 156"/>
                <a:gd name="T10" fmla="*/ 167 w 109"/>
                <a:gd name="T11" fmla="*/ 58 h 156"/>
                <a:gd name="T12" fmla="*/ 206 w 109"/>
                <a:gd name="T13" fmla="*/ 93 h 156"/>
                <a:gd name="T14" fmla="*/ 230 w 109"/>
                <a:gd name="T15" fmla="*/ 142 h 156"/>
                <a:gd name="T16" fmla="*/ 235 w 109"/>
                <a:gd name="T17" fmla="*/ 206 h 156"/>
                <a:gd name="T18" fmla="*/ 225 w 109"/>
                <a:gd name="T19" fmla="*/ 206 h 156"/>
                <a:gd name="T20" fmla="*/ 213 w 109"/>
                <a:gd name="T21" fmla="*/ 206 h 156"/>
                <a:gd name="T22" fmla="*/ 201 w 109"/>
                <a:gd name="T23" fmla="*/ 206 h 156"/>
                <a:gd name="T24" fmla="*/ 186 w 109"/>
                <a:gd name="T25" fmla="*/ 202 h 156"/>
                <a:gd name="T26" fmla="*/ 174 w 109"/>
                <a:gd name="T27" fmla="*/ 201 h 156"/>
                <a:gd name="T28" fmla="*/ 160 w 109"/>
                <a:gd name="T29" fmla="*/ 197 h 156"/>
                <a:gd name="T30" fmla="*/ 142 w 109"/>
                <a:gd name="T31" fmla="*/ 191 h 156"/>
                <a:gd name="T32" fmla="*/ 125 w 109"/>
                <a:gd name="T33" fmla="*/ 183 h 156"/>
                <a:gd name="T34" fmla="*/ 114 w 109"/>
                <a:gd name="T35" fmla="*/ 166 h 156"/>
                <a:gd name="T36" fmla="*/ 114 w 109"/>
                <a:gd name="T37" fmla="*/ 146 h 156"/>
                <a:gd name="T38" fmla="*/ 120 w 109"/>
                <a:gd name="T39" fmla="*/ 126 h 156"/>
                <a:gd name="T40" fmla="*/ 126 w 109"/>
                <a:gd name="T41" fmla="*/ 105 h 156"/>
                <a:gd name="T42" fmla="*/ 120 w 109"/>
                <a:gd name="T43" fmla="*/ 81 h 156"/>
                <a:gd name="T44" fmla="*/ 103 w 109"/>
                <a:gd name="T45" fmla="*/ 56 h 156"/>
                <a:gd name="T46" fmla="*/ 68 w 109"/>
                <a:gd name="T47" fmla="*/ 31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3 w 54"/>
                <a:gd name="T5" fmla="*/ 3 h 40"/>
                <a:gd name="T6" fmla="*/ 29 w 54"/>
                <a:gd name="T7" fmla="*/ 12 h 40"/>
                <a:gd name="T8" fmla="*/ 48 w 54"/>
                <a:gd name="T9" fmla="*/ 16 h 40"/>
                <a:gd name="T10" fmla="*/ 65 w 54"/>
                <a:gd name="T11" fmla="*/ 19 h 40"/>
                <a:gd name="T12" fmla="*/ 83 w 54"/>
                <a:gd name="T13" fmla="*/ 22 h 40"/>
                <a:gd name="T14" fmla="*/ 101 w 54"/>
                <a:gd name="T15" fmla="*/ 24 h 40"/>
                <a:gd name="T16" fmla="*/ 121 w 54"/>
                <a:gd name="T17" fmla="*/ 20 h 40"/>
                <a:gd name="T18" fmla="*/ 119 w 54"/>
                <a:gd name="T19" fmla="*/ 33 h 40"/>
                <a:gd name="T20" fmla="*/ 112 w 54"/>
                <a:gd name="T21" fmla="*/ 44 h 40"/>
                <a:gd name="T22" fmla="*/ 99 w 54"/>
                <a:gd name="T23" fmla="*/ 51 h 40"/>
                <a:gd name="T24" fmla="*/ 82 w 54"/>
                <a:gd name="T25" fmla="*/ 53 h 40"/>
                <a:gd name="T26" fmla="*/ 62 w 54"/>
                <a:gd name="T27" fmla="*/ 52 h 40"/>
                <a:gd name="T28" fmla="*/ 42 w 54"/>
                <a:gd name="T29" fmla="*/ 43 h 40"/>
                <a:gd name="T30" fmla="*/ 22 w 54"/>
                <a:gd name="T31" fmla="*/ 28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9 h 237"/>
                <a:gd name="T4" fmla="*/ 9 w 257"/>
                <a:gd name="T5" fmla="*/ 58 h 237"/>
                <a:gd name="T6" fmla="*/ 20 w 257"/>
                <a:gd name="T7" fmla="*/ 87 h 237"/>
                <a:gd name="T8" fmla="*/ 36 w 257"/>
                <a:gd name="T9" fmla="*/ 112 h 237"/>
                <a:gd name="T10" fmla="*/ 58 w 257"/>
                <a:gd name="T11" fmla="*/ 135 h 237"/>
                <a:gd name="T12" fmla="*/ 86 w 257"/>
                <a:gd name="T13" fmla="*/ 161 h 237"/>
                <a:gd name="T14" fmla="*/ 122 w 257"/>
                <a:gd name="T15" fmla="*/ 184 h 237"/>
                <a:gd name="T16" fmla="*/ 163 w 257"/>
                <a:gd name="T17" fmla="*/ 203 h 237"/>
                <a:gd name="T18" fmla="*/ 216 w 257"/>
                <a:gd name="T19" fmla="*/ 222 h 237"/>
                <a:gd name="T20" fmla="*/ 276 w 257"/>
                <a:gd name="T21" fmla="*/ 237 h 237"/>
                <a:gd name="T22" fmla="*/ 340 w 257"/>
                <a:gd name="T23" fmla="*/ 250 h 237"/>
                <a:gd name="T24" fmla="*/ 419 w 257"/>
                <a:gd name="T25" fmla="*/ 261 h 237"/>
                <a:gd name="T26" fmla="*/ 505 w 257"/>
                <a:gd name="T27" fmla="*/ 267 h 237"/>
                <a:gd name="T28" fmla="*/ 604 w 257"/>
                <a:gd name="T29" fmla="*/ 271 h 237"/>
                <a:gd name="T30" fmla="*/ 705 w 257"/>
                <a:gd name="T31" fmla="*/ 270 h 237"/>
                <a:gd name="T32" fmla="*/ 825 w 257"/>
                <a:gd name="T33" fmla="*/ 265 h 237"/>
                <a:gd name="T34" fmla="*/ 720 w 257"/>
                <a:gd name="T35" fmla="*/ 259 h 237"/>
                <a:gd name="T36" fmla="*/ 625 w 257"/>
                <a:gd name="T37" fmla="*/ 251 h 237"/>
                <a:gd name="T38" fmla="*/ 546 w 257"/>
                <a:gd name="T39" fmla="*/ 242 h 237"/>
                <a:gd name="T40" fmla="*/ 475 w 257"/>
                <a:gd name="T41" fmla="*/ 233 h 237"/>
                <a:gd name="T42" fmla="*/ 411 w 257"/>
                <a:gd name="T43" fmla="*/ 221 h 237"/>
                <a:gd name="T44" fmla="*/ 360 w 257"/>
                <a:gd name="T45" fmla="*/ 208 h 237"/>
                <a:gd name="T46" fmla="*/ 312 w 257"/>
                <a:gd name="T47" fmla="*/ 193 h 237"/>
                <a:gd name="T48" fmla="*/ 269 w 257"/>
                <a:gd name="T49" fmla="*/ 177 h 237"/>
                <a:gd name="T50" fmla="*/ 229 w 257"/>
                <a:gd name="T51" fmla="*/ 161 h 237"/>
                <a:gd name="T52" fmla="*/ 197 w 257"/>
                <a:gd name="T53" fmla="*/ 142 h 237"/>
                <a:gd name="T54" fmla="*/ 169 w 257"/>
                <a:gd name="T55" fmla="*/ 123 h 237"/>
                <a:gd name="T56" fmla="*/ 139 w 257"/>
                <a:gd name="T57" fmla="*/ 100 h 237"/>
                <a:gd name="T58" fmla="*/ 106 w 257"/>
                <a:gd name="T59" fmla="*/ 78 h 237"/>
                <a:gd name="T60" fmla="*/ 74 w 257"/>
                <a:gd name="T61" fmla="*/ 55 h 237"/>
                <a:gd name="T62" fmla="*/ 37 w 257"/>
                <a:gd name="T63" fmla="*/ 2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255 w 124"/>
                <a:gd name="T1" fmla="*/ 0 h 110"/>
                <a:gd name="T2" fmla="*/ 408 w 124"/>
                <a:gd name="T3" fmla="*/ 129 h 110"/>
                <a:gd name="T4" fmla="*/ 396 w 124"/>
                <a:gd name="T5" fmla="*/ 128 h 110"/>
                <a:gd name="T6" fmla="*/ 352 w 124"/>
                <a:gd name="T7" fmla="*/ 125 h 110"/>
                <a:gd name="T8" fmla="*/ 294 w 124"/>
                <a:gd name="T9" fmla="*/ 121 h 110"/>
                <a:gd name="T10" fmla="*/ 225 w 124"/>
                <a:gd name="T11" fmla="*/ 119 h 110"/>
                <a:gd name="T12" fmla="*/ 148 w 124"/>
                <a:gd name="T13" fmla="*/ 116 h 110"/>
                <a:gd name="T14" fmla="*/ 84 w 124"/>
                <a:gd name="T15" fmla="*/ 117 h 110"/>
                <a:gd name="T16" fmla="*/ 30 w 124"/>
                <a:gd name="T17" fmla="*/ 122 h 110"/>
                <a:gd name="T18" fmla="*/ 0 w 124"/>
                <a:gd name="T19" fmla="*/ 131 h 110"/>
                <a:gd name="T20" fmla="*/ 12 w 124"/>
                <a:gd name="T21" fmla="*/ 117 h 110"/>
                <a:gd name="T22" fmla="*/ 27 w 124"/>
                <a:gd name="T23" fmla="*/ 106 h 110"/>
                <a:gd name="T24" fmla="*/ 54 w 124"/>
                <a:gd name="T25" fmla="*/ 98 h 110"/>
                <a:gd name="T26" fmla="*/ 84 w 124"/>
                <a:gd name="T27" fmla="*/ 91 h 110"/>
                <a:gd name="T28" fmla="*/ 119 w 124"/>
                <a:gd name="T29" fmla="*/ 86 h 110"/>
                <a:gd name="T30" fmla="*/ 154 w 124"/>
                <a:gd name="T31" fmla="*/ 85 h 110"/>
                <a:gd name="T32" fmla="*/ 193 w 124"/>
                <a:gd name="T33" fmla="*/ 85 h 110"/>
                <a:gd name="T34" fmla="*/ 237 w 124"/>
                <a:gd name="T35" fmla="*/ 89 h 110"/>
                <a:gd name="T36" fmla="*/ 240 w 124"/>
                <a:gd name="T37" fmla="*/ 85 h 110"/>
                <a:gd name="T38" fmla="*/ 230 w 124"/>
                <a:gd name="T39" fmla="*/ 68 h 110"/>
                <a:gd name="T40" fmla="*/ 220 w 124"/>
                <a:gd name="T41" fmla="*/ 46 h 110"/>
                <a:gd name="T42" fmla="*/ 215 w 124"/>
                <a:gd name="T43" fmla="*/ 35 h 110"/>
                <a:gd name="T44" fmla="*/ 207 w 124"/>
                <a:gd name="T45" fmla="*/ 35 h 110"/>
                <a:gd name="T46" fmla="*/ 199 w 124"/>
                <a:gd name="T47" fmla="*/ 33 h 110"/>
                <a:gd name="T48" fmla="*/ 193 w 124"/>
                <a:gd name="T49" fmla="*/ 30 h 110"/>
                <a:gd name="T50" fmla="*/ 189 w 124"/>
                <a:gd name="T51" fmla="*/ 27 h 110"/>
                <a:gd name="T52" fmla="*/ 189 w 124"/>
                <a:gd name="T53" fmla="*/ 23 h 110"/>
                <a:gd name="T54" fmla="*/ 193 w 124"/>
                <a:gd name="T55" fmla="*/ 18 h 110"/>
                <a:gd name="T56" fmla="*/ 218 w 124"/>
                <a:gd name="T57" fmla="*/ 8 h 110"/>
                <a:gd name="T58" fmla="*/ 255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16 w 109"/>
                <a:gd name="T3" fmla="*/ 1 h 156"/>
                <a:gd name="T4" fmla="*/ 58 w 109"/>
                <a:gd name="T5" fmla="*/ 5 h 156"/>
                <a:gd name="T6" fmla="*/ 121 w 109"/>
                <a:gd name="T7" fmla="*/ 12 h 156"/>
                <a:gd name="T8" fmla="*/ 192 w 109"/>
                <a:gd name="T9" fmla="*/ 28 h 156"/>
                <a:gd name="T10" fmla="*/ 259 w 109"/>
                <a:gd name="T11" fmla="*/ 48 h 156"/>
                <a:gd name="T12" fmla="*/ 317 w 109"/>
                <a:gd name="T13" fmla="*/ 79 h 156"/>
                <a:gd name="T14" fmla="*/ 353 w 109"/>
                <a:gd name="T15" fmla="*/ 120 h 156"/>
                <a:gd name="T16" fmla="*/ 360 w 109"/>
                <a:gd name="T17" fmla="*/ 172 h 156"/>
                <a:gd name="T18" fmla="*/ 349 w 109"/>
                <a:gd name="T19" fmla="*/ 172 h 156"/>
                <a:gd name="T20" fmla="*/ 329 w 109"/>
                <a:gd name="T21" fmla="*/ 172 h 156"/>
                <a:gd name="T22" fmla="*/ 307 w 109"/>
                <a:gd name="T23" fmla="*/ 172 h 156"/>
                <a:gd name="T24" fmla="*/ 287 w 109"/>
                <a:gd name="T25" fmla="*/ 170 h 156"/>
                <a:gd name="T26" fmla="*/ 267 w 109"/>
                <a:gd name="T27" fmla="*/ 169 h 156"/>
                <a:gd name="T28" fmla="*/ 245 w 109"/>
                <a:gd name="T29" fmla="*/ 166 h 156"/>
                <a:gd name="T30" fmla="*/ 218 w 109"/>
                <a:gd name="T31" fmla="*/ 161 h 156"/>
                <a:gd name="T32" fmla="*/ 192 w 109"/>
                <a:gd name="T33" fmla="*/ 155 h 156"/>
                <a:gd name="T34" fmla="*/ 174 w 109"/>
                <a:gd name="T35" fmla="*/ 138 h 156"/>
                <a:gd name="T36" fmla="*/ 174 w 109"/>
                <a:gd name="T37" fmla="*/ 123 h 156"/>
                <a:gd name="T38" fmla="*/ 186 w 109"/>
                <a:gd name="T39" fmla="*/ 107 h 156"/>
                <a:gd name="T40" fmla="*/ 197 w 109"/>
                <a:gd name="T41" fmla="*/ 88 h 156"/>
                <a:gd name="T42" fmla="*/ 186 w 109"/>
                <a:gd name="T43" fmla="*/ 70 h 156"/>
                <a:gd name="T44" fmla="*/ 160 w 109"/>
                <a:gd name="T45" fmla="*/ 47 h 156"/>
                <a:gd name="T46" fmla="*/ 104 w 109"/>
                <a:gd name="T47" fmla="*/ 27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104 w 46"/>
                <a:gd name="T1" fmla="*/ 0 h 94"/>
                <a:gd name="T2" fmla="*/ 66 w 46"/>
                <a:gd name="T3" fmla="*/ 42 h 94"/>
                <a:gd name="T4" fmla="*/ 49 w 46"/>
                <a:gd name="T5" fmla="*/ 70 h 94"/>
                <a:gd name="T6" fmla="*/ 36 w 46"/>
                <a:gd name="T7" fmla="*/ 91 h 94"/>
                <a:gd name="T8" fmla="*/ 0 w 46"/>
                <a:gd name="T9" fmla="*/ 106 h 94"/>
                <a:gd name="T10" fmla="*/ 40 w 46"/>
                <a:gd name="T11" fmla="*/ 100 h 94"/>
                <a:gd name="T12" fmla="*/ 77 w 46"/>
                <a:gd name="T13" fmla="*/ 92 h 94"/>
                <a:gd name="T14" fmla="*/ 105 w 46"/>
                <a:gd name="T15" fmla="*/ 77 h 94"/>
                <a:gd name="T16" fmla="*/ 132 w 46"/>
                <a:gd name="T17" fmla="*/ 65 h 94"/>
                <a:gd name="T18" fmla="*/ 150 w 46"/>
                <a:gd name="T19" fmla="*/ 49 h 94"/>
                <a:gd name="T20" fmla="*/ 152 w 46"/>
                <a:gd name="T21" fmla="*/ 34 h 94"/>
                <a:gd name="T22" fmla="*/ 140 w 46"/>
                <a:gd name="T23" fmla="*/ 15 h 94"/>
                <a:gd name="T24" fmla="*/ 104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20 w 54"/>
                <a:gd name="T5" fmla="*/ 3 h 40"/>
                <a:gd name="T6" fmla="*/ 41 w 54"/>
                <a:gd name="T7" fmla="*/ 8 h 40"/>
                <a:gd name="T8" fmla="*/ 65 w 54"/>
                <a:gd name="T9" fmla="*/ 12 h 40"/>
                <a:gd name="T10" fmla="*/ 92 w 54"/>
                <a:gd name="T11" fmla="*/ 15 h 40"/>
                <a:gd name="T12" fmla="*/ 121 w 54"/>
                <a:gd name="T13" fmla="*/ 17 h 40"/>
                <a:gd name="T14" fmla="*/ 144 w 54"/>
                <a:gd name="T15" fmla="*/ 18 h 40"/>
                <a:gd name="T16" fmla="*/ 171 w 54"/>
                <a:gd name="T17" fmla="*/ 16 h 40"/>
                <a:gd name="T18" fmla="*/ 169 w 54"/>
                <a:gd name="T19" fmla="*/ 29 h 40"/>
                <a:gd name="T20" fmla="*/ 159 w 54"/>
                <a:gd name="T21" fmla="*/ 37 h 40"/>
                <a:gd name="T22" fmla="*/ 140 w 54"/>
                <a:gd name="T23" fmla="*/ 42 h 40"/>
                <a:gd name="T24" fmla="*/ 116 w 54"/>
                <a:gd name="T25" fmla="*/ 44 h 40"/>
                <a:gd name="T26" fmla="*/ 87 w 54"/>
                <a:gd name="T27" fmla="*/ 43 h 40"/>
                <a:gd name="T28" fmla="*/ 59 w 54"/>
                <a:gd name="T29" fmla="*/ 36 h 40"/>
                <a:gd name="T30" fmla="*/ 31 w 54"/>
                <a:gd name="T31" fmla="*/ 24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54 w 596"/>
                <a:gd name="T1" fmla="*/ 416 h 666"/>
                <a:gd name="T2" fmla="*/ 20 w 596"/>
                <a:gd name="T3" fmla="*/ 384 h 666"/>
                <a:gd name="T4" fmla="*/ 0 w 596"/>
                <a:gd name="T5" fmla="*/ 325 h 666"/>
                <a:gd name="T6" fmla="*/ 12 w 596"/>
                <a:gd name="T7" fmla="*/ 250 h 666"/>
                <a:gd name="T8" fmla="*/ 84 w 596"/>
                <a:gd name="T9" fmla="*/ 171 h 666"/>
                <a:gd name="T10" fmla="*/ 228 w 596"/>
                <a:gd name="T11" fmla="*/ 96 h 666"/>
                <a:gd name="T12" fmla="*/ 471 w 596"/>
                <a:gd name="T13" fmla="*/ 35 h 666"/>
                <a:gd name="T14" fmla="*/ 817 w 596"/>
                <a:gd name="T15" fmla="*/ 2 h 666"/>
                <a:gd name="T16" fmla="*/ 1260 w 596"/>
                <a:gd name="T17" fmla="*/ 9 h 666"/>
                <a:gd name="T18" fmla="*/ 1603 w 596"/>
                <a:gd name="T19" fmla="*/ 76 h 666"/>
                <a:gd name="T20" fmla="*/ 1835 w 596"/>
                <a:gd name="T21" fmla="*/ 185 h 666"/>
                <a:gd name="T22" fmla="*/ 1956 w 596"/>
                <a:gd name="T23" fmla="*/ 320 h 666"/>
                <a:gd name="T24" fmla="*/ 1971 w 596"/>
                <a:gd name="T25" fmla="*/ 460 h 666"/>
                <a:gd name="T26" fmla="*/ 1876 w 596"/>
                <a:gd name="T27" fmla="*/ 591 h 666"/>
                <a:gd name="T28" fmla="*/ 1679 w 596"/>
                <a:gd name="T29" fmla="*/ 692 h 666"/>
                <a:gd name="T30" fmla="*/ 1381 w 596"/>
                <a:gd name="T31" fmla="*/ 747 h 666"/>
                <a:gd name="T32" fmla="*/ 1288 w 596"/>
                <a:gd name="T33" fmla="*/ 742 h 666"/>
                <a:gd name="T34" fmla="*/ 1461 w 596"/>
                <a:gd name="T35" fmla="*/ 695 h 666"/>
                <a:gd name="T36" fmla="*/ 1596 w 596"/>
                <a:gd name="T37" fmla="*/ 612 h 666"/>
                <a:gd name="T38" fmla="*/ 1688 w 596"/>
                <a:gd name="T39" fmla="*/ 511 h 666"/>
                <a:gd name="T40" fmla="*/ 1721 w 596"/>
                <a:gd name="T41" fmla="*/ 400 h 666"/>
                <a:gd name="T42" fmla="*/ 1701 w 596"/>
                <a:gd name="T43" fmla="*/ 290 h 666"/>
                <a:gd name="T44" fmla="*/ 1605 w 596"/>
                <a:gd name="T45" fmla="*/ 196 h 666"/>
                <a:gd name="T46" fmla="*/ 1434 w 596"/>
                <a:gd name="T47" fmla="*/ 126 h 666"/>
                <a:gd name="T48" fmla="*/ 1130 w 596"/>
                <a:gd name="T49" fmla="*/ 83 h 666"/>
                <a:gd name="T50" fmla="*/ 815 w 596"/>
                <a:gd name="T51" fmla="*/ 69 h 666"/>
                <a:gd name="T52" fmla="*/ 577 w 596"/>
                <a:gd name="T53" fmla="*/ 79 h 666"/>
                <a:gd name="T54" fmla="*/ 401 w 596"/>
                <a:gd name="T55" fmla="*/ 113 h 666"/>
                <a:gd name="T56" fmla="*/ 277 w 596"/>
                <a:gd name="T57" fmla="*/ 168 h 666"/>
                <a:gd name="T58" fmla="*/ 189 w 596"/>
                <a:gd name="T59" fmla="*/ 232 h 666"/>
                <a:gd name="T60" fmla="*/ 132 w 596"/>
                <a:gd name="T61" fmla="*/ 306 h 666"/>
                <a:gd name="T62" fmla="*/ 93 w 596"/>
                <a:gd name="T63" fmla="*/ 381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414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0AA6B1-22B4-450F-AF57-49DFA41AB83B}" type="slidenum">
              <a:rPr lang="ru-RU" altLang="ru-RU">
                <a:solidFill>
                  <a:srgbClr val="00669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251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98 w 217"/>
                  <a:gd name="T1" fmla="*/ 910 h 210"/>
                  <a:gd name="T2" fmla="*/ 159 w 217"/>
                  <a:gd name="T3" fmla="*/ 860 h 210"/>
                  <a:gd name="T4" fmla="*/ 114 w 217"/>
                  <a:gd name="T5" fmla="*/ 785 h 210"/>
                  <a:gd name="T6" fmla="*/ 66 w 217"/>
                  <a:gd name="T7" fmla="*/ 687 h 210"/>
                  <a:gd name="T8" fmla="*/ 20 w 217"/>
                  <a:gd name="T9" fmla="*/ 584 h 210"/>
                  <a:gd name="T10" fmla="*/ 0 w 217"/>
                  <a:gd name="T11" fmla="*/ 473 h 210"/>
                  <a:gd name="T12" fmla="*/ 1 w 217"/>
                  <a:gd name="T13" fmla="*/ 354 h 210"/>
                  <a:gd name="T14" fmla="*/ 39 w 217"/>
                  <a:gd name="T15" fmla="*/ 245 h 210"/>
                  <a:gd name="T16" fmla="*/ 117 w 217"/>
                  <a:gd name="T17" fmla="*/ 154 h 210"/>
                  <a:gd name="T18" fmla="*/ 196 w 217"/>
                  <a:gd name="T19" fmla="*/ 95 h 210"/>
                  <a:gd name="T20" fmla="*/ 260 w 217"/>
                  <a:gd name="T21" fmla="*/ 52 h 210"/>
                  <a:gd name="T22" fmla="*/ 312 w 217"/>
                  <a:gd name="T23" fmla="*/ 29 h 210"/>
                  <a:gd name="T24" fmla="*/ 352 w 217"/>
                  <a:gd name="T25" fmla="*/ 20 h 210"/>
                  <a:gd name="T26" fmla="*/ 381 w 217"/>
                  <a:gd name="T27" fmla="*/ 20 h 210"/>
                  <a:gd name="T28" fmla="*/ 450 w 217"/>
                  <a:gd name="T29" fmla="*/ 0 h 210"/>
                  <a:gd name="T30" fmla="*/ 639 w 217"/>
                  <a:gd name="T31" fmla="*/ 36 h 210"/>
                  <a:gd name="T32" fmla="*/ 692 w 217"/>
                  <a:gd name="T33" fmla="*/ 52 h 210"/>
                  <a:gd name="T34" fmla="*/ 744 w 217"/>
                  <a:gd name="T35" fmla="*/ 66 h 210"/>
                  <a:gd name="T36" fmla="*/ 789 w 217"/>
                  <a:gd name="T37" fmla="*/ 81 h 210"/>
                  <a:gd name="T38" fmla="*/ 822 w 217"/>
                  <a:gd name="T39" fmla="*/ 100 h 210"/>
                  <a:gd name="T40" fmla="*/ 860 w 217"/>
                  <a:gd name="T41" fmla="*/ 117 h 210"/>
                  <a:gd name="T42" fmla="*/ 889 w 217"/>
                  <a:gd name="T43" fmla="*/ 137 h 210"/>
                  <a:gd name="T44" fmla="*/ 912 w 217"/>
                  <a:gd name="T45" fmla="*/ 164 h 210"/>
                  <a:gd name="T46" fmla="*/ 939 w 217"/>
                  <a:gd name="T47" fmla="*/ 196 h 210"/>
                  <a:gd name="T48" fmla="*/ 889 w 217"/>
                  <a:gd name="T49" fmla="*/ 175 h 210"/>
                  <a:gd name="T50" fmla="*/ 841 w 217"/>
                  <a:gd name="T51" fmla="*/ 156 h 210"/>
                  <a:gd name="T52" fmla="*/ 793 w 217"/>
                  <a:gd name="T53" fmla="*/ 144 h 210"/>
                  <a:gd name="T54" fmla="*/ 744 w 217"/>
                  <a:gd name="T55" fmla="*/ 128 h 210"/>
                  <a:gd name="T56" fmla="*/ 705 w 217"/>
                  <a:gd name="T57" fmla="*/ 117 h 210"/>
                  <a:gd name="T58" fmla="*/ 664 w 217"/>
                  <a:gd name="T59" fmla="*/ 114 h 210"/>
                  <a:gd name="T60" fmla="*/ 617 w 217"/>
                  <a:gd name="T61" fmla="*/ 107 h 210"/>
                  <a:gd name="T62" fmla="*/ 578 w 217"/>
                  <a:gd name="T63" fmla="*/ 107 h 210"/>
                  <a:gd name="T64" fmla="*/ 541 w 217"/>
                  <a:gd name="T65" fmla="*/ 107 h 210"/>
                  <a:gd name="T66" fmla="*/ 502 w 217"/>
                  <a:gd name="T67" fmla="*/ 108 h 210"/>
                  <a:gd name="T68" fmla="*/ 462 w 217"/>
                  <a:gd name="T69" fmla="*/ 117 h 210"/>
                  <a:gd name="T70" fmla="*/ 428 w 217"/>
                  <a:gd name="T71" fmla="*/ 127 h 210"/>
                  <a:gd name="T72" fmla="*/ 394 w 217"/>
                  <a:gd name="T73" fmla="*/ 144 h 210"/>
                  <a:gd name="T74" fmla="*/ 353 w 217"/>
                  <a:gd name="T75" fmla="*/ 156 h 210"/>
                  <a:gd name="T76" fmla="*/ 320 w 217"/>
                  <a:gd name="T77" fmla="*/ 177 h 210"/>
                  <a:gd name="T78" fmla="*/ 286 w 217"/>
                  <a:gd name="T79" fmla="*/ 198 h 210"/>
                  <a:gd name="T80" fmla="*/ 225 w 217"/>
                  <a:gd name="T81" fmla="*/ 264 h 210"/>
                  <a:gd name="T82" fmla="*/ 183 w 217"/>
                  <a:gd name="T83" fmla="*/ 346 h 210"/>
                  <a:gd name="T84" fmla="*/ 159 w 217"/>
                  <a:gd name="T85" fmla="*/ 447 h 210"/>
                  <a:gd name="T86" fmla="*/ 150 w 217"/>
                  <a:gd name="T87" fmla="*/ 547 h 210"/>
                  <a:gd name="T88" fmla="*/ 150 w 217"/>
                  <a:gd name="T89" fmla="*/ 657 h 210"/>
                  <a:gd name="T90" fmla="*/ 164 w 217"/>
                  <a:gd name="T91" fmla="*/ 753 h 210"/>
                  <a:gd name="T92" fmla="*/ 177 w 217"/>
                  <a:gd name="T93" fmla="*/ 841 h 210"/>
                  <a:gd name="T94" fmla="*/ 198 w 217"/>
                  <a:gd name="T95" fmla="*/ 910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468 w 182"/>
                  <a:gd name="T1" fmla="*/ 0 h 213"/>
                  <a:gd name="T2" fmla="*/ 481 w 182"/>
                  <a:gd name="T3" fmla="*/ 9 h 213"/>
                  <a:gd name="T4" fmla="*/ 508 w 182"/>
                  <a:gd name="T5" fmla="*/ 36 h 213"/>
                  <a:gd name="T6" fmla="*/ 546 w 182"/>
                  <a:gd name="T7" fmla="*/ 80 h 213"/>
                  <a:gd name="T8" fmla="*/ 589 w 182"/>
                  <a:gd name="T9" fmla="*/ 145 h 213"/>
                  <a:gd name="T10" fmla="*/ 623 w 182"/>
                  <a:gd name="T11" fmla="*/ 226 h 213"/>
                  <a:gd name="T12" fmla="*/ 645 w 182"/>
                  <a:gd name="T13" fmla="*/ 333 h 213"/>
                  <a:gd name="T14" fmla="*/ 645 w 182"/>
                  <a:gd name="T15" fmla="*/ 460 h 213"/>
                  <a:gd name="T16" fmla="*/ 618 w 182"/>
                  <a:gd name="T17" fmla="*/ 609 h 213"/>
                  <a:gd name="T18" fmla="*/ 603 w 182"/>
                  <a:gd name="T19" fmla="*/ 651 h 213"/>
                  <a:gd name="T20" fmla="*/ 584 w 182"/>
                  <a:gd name="T21" fmla="*/ 685 h 213"/>
                  <a:gd name="T22" fmla="*/ 564 w 182"/>
                  <a:gd name="T23" fmla="*/ 723 h 213"/>
                  <a:gd name="T24" fmla="*/ 537 w 182"/>
                  <a:gd name="T25" fmla="*/ 756 h 213"/>
                  <a:gd name="T26" fmla="*/ 501 w 182"/>
                  <a:gd name="T27" fmla="*/ 787 h 213"/>
                  <a:gd name="T28" fmla="*/ 471 w 182"/>
                  <a:gd name="T29" fmla="*/ 811 h 213"/>
                  <a:gd name="T30" fmla="*/ 439 w 182"/>
                  <a:gd name="T31" fmla="*/ 834 h 213"/>
                  <a:gd name="T32" fmla="*/ 394 w 182"/>
                  <a:gd name="T33" fmla="*/ 853 h 213"/>
                  <a:gd name="T34" fmla="*/ 353 w 182"/>
                  <a:gd name="T35" fmla="*/ 862 h 213"/>
                  <a:gd name="T36" fmla="*/ 311 w 182"/>
                  <a:gd name="T37" fmla="*/ 873 h 213"/>
                  <a:gd name="T38" fmla="*/ 263 w 182"/>
                  <a:gd name="T39" fmla="*/ 881 h 213"/>
                  <a:gd name="T40" fmla="*/ 212 w 182"/>
                  <a:gd name="T41" fmla="*/ 881 h 213"/>
                  <a:gd name="T42" fmla="*/ 157 w 182"/>
                  <a:gd name="T43" fmla="*/ 873 h 213"/>
                  <a:gd name="T44" fmla="*/ 108 w 182"/>
                  <a:gd name="T45" fmla="*/ 862 h 213"/>
                  <a:gd name="T46" fmla="*/ 50 w 182"/>
                  <a:gd name="T47" fmla="*/ 843 h 213"/>
                  <a:gd name="T48" fmla="*/ 0 w 182"/>
                  <a:gd name="T49" fmla="*/ 821 h 213"/>
                  <a:gd name="T50" fmla="*/ 48 w 182"/>
                  <a:gd name="T51" fmla="*/ 853 h 213"/>
                  <a:gd name="T52" fmla="*/ 95 w 182"/>
                  <a:gd name="T53" fmla="*/ 873 h 213"/>
                  <a:gd name="T54" fmla="*/ 143 w 182"/>
                  <a:gd name="T55" fmla="*/ 895 h 213"/>
                  <a:gd name="T56" fmla="*/ 184 w 182"/>
                  <a:gd name="T57" fmla="*/ 910 h 213"/>
                  <a:gd name="T58" fmla="*/ 226 w 182"/>
                  <a:gd name="T59" fmla="*/ 923 h 213"/>
                  <a:gd name="T60" fmla="*/ 272 w 182"/>
                  <a:gd name="T61" fmla="*/ 928 h 213"/>
                  <a:gd name="T62" fmla="*/ 312 w 182"/>
                  <a:gd name="T63" fmla="*/ 930 h 213"/>
                  <a:gd name="T64" fmla="*/ 354 w 182"/>
                  <a:gd name="T65" fmla="*/ 930 h 213"/>
                  <a:gd name="T66" fmla="*/ 392 w 182"/>
                  <a:gd name="T67" fmla="*/ 928 h 213"/>
                  <a:gd name="T68" fmla="*/ 429 w 182"/>
                  <a:gd name="T69" fmla="*/ 920 h 213"/>
                  <a:gd name="T70" fmla="*/ 462 w 182"/>
                  <a:gd name="T71" fmla="*/ 910 h 213"/>
                  <a:gd name="T72" fmla="*/ 497 w 182"/>
                  <a:gd name="T73" fmla="*/ 901 h 213"/>
                  <a:gd name="T74" fmla="*/ 528 w 182"/>
                  <a:gd name="T75" fmla="*/ 889 h 213"/>
                  <a:gd name="T76" fmla="*/ 557 w 182"/>
                  <a:gd name="T77" fmla="*/ 870 h 213"/>
                  <a:gd name="T78" fmla="*/ 584 w 182"/>
                  <a:gd name="T79" fmla="*/ 853 h 213"/>
                  <a:gd name="T80" fmla="*/ 609 w 182"/>
                  <a:gd name="T81" fmla="*/ 834 h 213"/>
                  <a:gd name="T82" fmla="*/ 678 w 182"/>
                  <a:gd name="T83" fmla="*/ 768 h 213"/>
                  <a:gd name="T84" fmla="*/ 726 w 182"/>
                  <a:gd name="T85" fmla="*/ 704 h 213"/>
                  <a:gd name="T86" fmla="*/ 754 w 182"/>
                  <a:gd name="T87" fmla="*/ 629 h 213"/>
                  <a:gd name="T88" fmla="*/ 769 w 182"/>
                  <a:gd name="T89" fmla="*/ 561 h 213"/>
                  <a:gd name="T90" fmla="*/ 779 w 182"/>
                  <a:gd name="T91" fmla="*/ 487 h 213"/>
                  <a:gd name="T92" fmla="*/ 779 w 182"/>
                  <a:gd name="T93" fmla="*/ 414 h 213"/>
                  <a:gd name="T94" fmla="*/ 782 w 182"/>
                  <a:gd name="T95" fmla="*/ 346 h 213"/>
                  <a:gd name="T96" fmla="*/ 741 w 182"/>
                  <a:gd name="T97" fmla="*/ 202 h 213"/>
                  <a:gd name="T98" fmla="*/ 671 w 182"/>
                  <a:gd name="T99" fmla="*/ 90 h 213"/>
                  <a:gd name="T100" fmla="*/ 646 w 182"/>
                  <a:gd name="T101" fmla="*/ 80 h 213"/>
                  <a:gd name="T102" fmla="*/ 632 w 182"/>
                  <a:gd name="T103" fmla="*/ 67 h 213"/>
                  <a:gd name="T104" fmla="*/ 609 w 182"/>
                  <a:gd name="T105" fmla="*/ 56 h 213"/>
                  <a:gd name="T106" fmla="*/ 593 w 182"/>
                  <a:gd name="T107" fmla="*/ 48 h 213"/>
                  <a:gd name="T108" fmla="*/ 567 w 182"/>
                  <a:gd name="T109" fmla="*/ 39 h 213"/>
                  <a:gd name="T110" fmla="*/ 541 w 182"/>
                  <a:gd name="T111" fmla="*/ 27 h 213"/>
                  <a:gd name="T112" fmla="*/ 510 w 182"/>
                  <a:gd name="T113" fmla="*/ 13 h 213"/>
                  <a:gd name="T114" fmla="*/ 468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26 w 128"/>
                  <a:gd name="T1" fmla="*/ 0 h 217"/>
                  <a:gd name="T2" fmla="*/ 29 w 128"/>
                  <a:gd name="T3" fmla="*/ 2 h 217"/>
                  <a:gd name="T4" fmla="*/ 32 w 128"/>
                  <a:gd name="T5" fmla="*/ 7 h 217"/>
                  <a:gd name="T6" fmla="*/ 34 w 128"/>
                  <a:gd name="T7" fmla="*/ 14 h 217"/>
                  <a:gd name="T8" fmla="*/ 36 w 128"/>
                  <a:gd name="T9" fmla="*/ 21 h 217"/>
                  <a:gd name="T10" fmla="*/ 36 w 128"/>
                  <a:gd name="T11" fmla="*/ 30 h 217"/>
                  <a:gd name="T12" fmla="*/ 32 w 128"/>
                  <a:gd name="T13" fmla="*/ 39 h 217"/>
                  <a:gd name="T14" fmla="*/ 26 w 128"/>
                  <a:gd name="T15" fmla="*/ 48 h 217"/>
                  <a:gd name="T16" fmla="*/ 17 w 128"/>
                  <a:gd name="T17" fmla="*/ 58 h 217"/>
                  <a:gd name="T18" fmla="*/ 14 w 128"/>
                  <a:gd name="T19" fmla="*/ 57 h 217"/>
                  <a:gd name="T20" fmla="*/ 11 w 128"/>
                  <a:gd name="T21" fmla="*/ 56 h 217"/>
                  <a:gd name="T22" fmla="*/ 7 w 128"/>
                  <a:gd name="T23" fmla="*/ 55 h 217"/>
                  <a:gd name="T24" fmla="*/ 5 w 128"/>
                  <a:gd name="T25" fmla="*/ 54 h 217"/>
                  <a:gd name="T26" fmla="*/ 2 w 128"/>
                  <a:gd name="T27" fmla="*/ 52 h 217"/>
                  <a:gd name="T28" fmla="*/ 1 w 128"/>
                  <a:gd name="T29" fmla="*/ 50 h 217"/>
                  <a:gd name="T30" fmla="*/ 0 w 128"/>
                  <a:gd name="T31" fmla="*/ 49 h 217"/>
                  <a:gd name="T32" fmla="*/ 1 w 128"/>
                  <a:gd name="T33" fmla="*/ 47 h 217"/>
                  <a:gd name="T34" fmla="*/ 4 w 128"/>
                  <a:gd name="T35" fmla="*/ 45 h 217"/>
                  <a:gd name="T36" fmla="*/ 8 w 128"/>
                  <a:gd name="T37" fmla="*/ 43 h 217"/>
                  <a:gd name="T38" fmla="*/ 12 w 128"/>
                  <a:gd name="T39" fmla="*/ 40 h 217"/>
                  <a:gd name="T40" fmla="*/ 17 w 128"/>
                  <a:gd name="T41" fmla="*/ 36 h 217"/>
                  <a:gd name="T42" fmla="*/ 22 w 128"/>
                  <a:gd name="T43" fmla="*/ 30 h 217"/>
                  <a:gd name="T44" fmla="*/ 25 w 128"/>
                  <a:gd name="T45" fmla="*/ 22 h 217"/>
                  <a:gd name="T46" fmla="*/ 27 w 128"/>
                  <a:gd name="T47" fmla="*/ 12 h 217"/>
                  <a:gd name="T48" fmla="*/ 26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20 w 117"/>
                  <a:gd name="T1" fmla="*/ 0 h 132"/>
                  <a:gd name="T2" fmla="*/ 0 w 117"/>
                  <a:gd name="T3" fmla="*/ 6 h 132"/>
                  <a:gd name="T4" fmla="*/ 1 w 117"/>
                  <a:gd name="T5" fmla="*/ 6 h 132"/>
                  <a:gd name="T6" fmla="*/ 4 w 117"/>
                  <a:gd name="T7" fmla="*/ 7 h 132"/>
                  <a:gd name="T8" fmla="*/ 8 w 117"/>
                  <a:gd name="T9" fmla="*/ 9 h 132"/>
                  <a:gd name="T10" fmla="*/ 12 w 117"/>
                  <a:gd name="T11" fmla="*/ 11 h 132"/>
                  <a:gd name="T12" fmla="*/ 18 w 117"/>
                  <a:gd name="T13" fmla="*/ 16 h 132"/>
                  <a:gd name="T14" fmla="*/ 23 w 117"/>
                  <a:gd name="T15" fmla="*/ 19 h 132"/>
                  <a:gd name="T16" fmla="*/ 28 w 117"/>
                  <a:gd name="T17" fmla="*/ 25 h 132"/>
                  <a:gd name="T18" fmla="*/ 32 w 117"/>
                  <a:gd name="T19" fmla="*/ 33 h 132"/>
                  <a:gd name="T20" fmla="*/ 33 w 117"/>
                  <a:gd name="T21" fmla="*/ 30 h 132"/>
                  <a:gd name="T22" fmla="*/ 32 w 117"/>
                  <a:gd name="T23" fmla="*/ 26 h 132"/>
                  <a:gd name="T24" fmla="*/ 30 w 117"/>
                  <a:gd name="T25" fmla="*/ 22 h 132"/>
                  <a:gd name="T26" fmla="*/ 28 w 117"/>
                  <a:gd name="T27" fmla="*/ 18 h 132"/>
                  <a:gd name="T28" fmla="*/ 25 w 117"/>
                  <a:gd name="T29" fmla="*/ 14 h 132"/>
                  <a:gd name="T30" fmla="*/ 22 w 117"/>
                  <a:gd name="T31" fmla="*/ 11 h 132"/>
                  <a:gd name="T32" fmla="*/ 19 w 117"/>
                  <a:gd name="T33" fmla="*/ 9 h 132"/>
                  <a:gd name="T34" fmla="*/ 17 w 117"/>
                  <a:gd name="T35" fmla="*/ 8 h 132"/>
                  <a:gd name="T36" fmla="*/ 19 w 117"/>
                  <a:gd name="T37" fmla="*/ 7 h 132"/>
                  <a:gd name="T38" fmla="*/ 22 w 117"/>
                  <a:gd name="T39" fmla="*/ 7 h 132"/>
                  <a:gd name="T40" fmla="*/ 25 w 117"/>
                  <a:gd name="T41" fmla="*/ 6 h 132"/>
                  <a:gd name="T42" fmla="*/ 28 w 117"/>
                  <a:gd name="T43" fmla="*/ 6 h 132"/>
                  <a:gd name="T44" fmla="*/ 29 w 117"/>
                  <a:gd name="T45" fmla="*/ 6 h 132"/>
                  <a:gd name="T46" fmla="*/ 30 w 117"/>
                  <a:gd name="T47" fmla="*/ 6 h 132"/>
                  <a:gd name="T48" fmla="*/ 32 w 117"/>
                  <a:gd name="T49" fmla="*/ 6 h 132"/>
                  <a:gd name="T50" fmla="*/ 32 w 117"/>
                  <a:gd name="T51" fmla="*/ 6 h 132"/>
                  <a:gd name="T52" fmla="*/ 20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>
                  <a:gd name="T0" fmla="*/ 8 w 29"/>
                  <a:gd name="T1" fmla="*/ 0 h 77"/>
                  <a:gd name="T2" fmla="*/ 7 w 29"/>
                  <a:gd name="T3" fmla="*/ 0 h 77"/>
                  <a:gd name="T4" fmla="*/ 5 w 29"/>
                  <a:gd name="T5" fmla="*/ 1 h 77"/>
                  <a:gd name="T6" fmla="*/ 3 w 29"/>
                  <a:gd name="T7" fmla="*/ 2 h 77"/>
                  <a:gd name="T8" fmla="*/ 1 w 29"/>
                  <a:gd name="T9" fmla="*/ 5 h 77"/>
                  <a:gd name="T10" fmla="*/ 1 w 29"/>
                  <a:gd name="T11" fmla="*/ 8 h 77"/>
                  <a:gd name="T12" fmla="*/ 0 w 29"/>
                  <a:gd name="T13" fmla="*/ 11 h 77"/>
                  <a:gd name="T14" fmla="*/ 1 w 29"/>
                  <a:gd name="T15" fmla="*/ 16 h 77"/>
                  <a:gd name="T16" fmla="*/ 3 w 29"/>
                  <a:gd name="T17" fmla="*/ 20 h 77"/>
                  <a:gd name="T18" fmla="*/ 4 w 29"/>
                  <a:gd name="T19" fmla="*/ 14 h 77"/>
                  <a:gd name="T20" fmla="*/ 5 w 29"/>
                  <a:gd name="T21" fmla="*/ 10 h 77"/>
                  <a:gd name="T22" fmla="*/ 7 w 29"/>
                  <a:gd name="T23" fmla="*/ 6 h 77"/>
                  <a:gd name="T24" fmla="*/ 8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3 w 207"/>
                    <a:gd name="T1" fmla="*/ 10 h 564"/>
                    <a:gd name="T2" fmla="*/ 1 w 207"/>
                    <a:gd name="T3" fmla="*/ 17 h 564"/>
                    <a:gd name="T4" fmla="*/ 1 w 207"/>
                    <a:gd name="T5" fmla="*/ 23 h 564"/>
                    <a:gd name="T6" fmla="*/ 0 w 207"/>
                    <a:gd name="T7" fmla="*/ 28 h 564"/>
                    <a:gd name="T8" fmla="*/ 0 w 207"/>
                    <a:gd name="T9" fmla="*/ 35 h 564"/>
                    <a:gd name="T10" fmla="*/ 1 w 207"/>
                    <a:gd name="T11" fmla="*/ 41 h 564"/>
                    <a:gd name="T12" fmla="*/ 1 w 207"/>
                    <a:gd name="T13" fmla="*/ 48 h 564"/>
                    <a:gd name="T14" fmla="*/ 4 w 207"/>
                    <a:gd name="T15" fmla="*/ 57 h 564"/>
                    <a:gd name="T16" fmla="*/ 7 w 207"/>
                    <a:gd name="T17" fmla="*/ 66 h 564"/>
                    <a:gd name="T18" fmla="*/ 10 w 207"/>
                    <a:gd name="T19" fmla="*/ 75 h 564"/>
                    <a:gd name="T20" fmla="*/ 14 w 207"/>
                    <a:gd name="T21" fmla="*/ 83 h 564"/>
                    <a:gd name="T22" fmla="*/ 19 w 207"/>
                    <a:gd name="T23" fmla="*/ 93 h 564"/>
                    <a:gd name="T24" fmla="*/ 24 w 207"/>
                    <a:gd name="T25" fmla="*/ 102 h 564"/>
                    <a:gd name="T26" fmla="*/ 30 w 207"/>
                    <a:gd name="T27" fmla="*/ 111 h 564"/>
                    <a:gd name="T28" fmla="*/ 36 w 207"/>
                    <a:gd name="T29" fmla="*/ 118 h 564"/>
                    <a:gd name="T30" fmla="*/ 41 w 207"/>
                    <a:gd name="T31" fmla="*/ 124 h 564"/>
                    <a:gd name="T32" fmla="*/ 47 w 207"/>
                    <a:gd name="T33" fmla="*/ 129 h 564"/>
                    <a:gd name="T34" fmla="*/ 37 w 207"/>
                    <a:gd name="T35" fmla="*/ 114 h 564"/>
                    <a:gd name="T36" fmla="*/ 29 w 207"/>
                    <a:gd name="T37" fmla="*/ 102 h 564"/>
                    <a:gd name="T38" fmla="*/ 23 w 207"/>
                    <a:gd name="T39" fmla="*/ 93 h 564"/>
                    <a:gd name="T40" fmla="*/ 19 w 207"/>
                    <a:gd name="T41" fmla="*/ 84 h 564"/>
                    <a:gd name="T42" fmla="*/ 17 w 207"/>
                    <a:gd name="T43" fmla="*/ 77 h 564"/>
                    <a:gd name="T44" fmla="*/ 15 w 207"/>
                    <a:gd name="T45" fmla="*/ 71 h 564"/>
                    <a:gd name="T46" fmla="*/ 15 w 207"/>
                    <a:gd name="T47" fmla="*/ 65 h 564"/>
                    <a:gd name="T48" fmla="*/ 13 w 207"/>
                    <a:gd name="T49" fmla="*/ 59 h 564"/>
                    <a:gd name="T50" fmla="*/ 10 w 207"/>
                    <a:gd name="T51" fmla="*/ 47 h 564"/>
                    <a:gd name="T52" fmla="*/ 9 w 207"/>
                    <a:gd name="T53" fmla="*/ 32 h 564"/>
                    <a:gd name="T54" fmla="*/ 10 w 207"/>
                    <a:gd name="T55" fmla="*/ 16 h 564"/>
                    <a:gd name="T56" fmla="*/ 12 w 207"/>
                    <a:gd name="T57" fmla="*/ 0 h 564"/>
                    <a:gd name="T58" fmla="*/ 3 w 207"/>
                    <a:gd name="T59" fmla="*/ 10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4 h 232"/>
                    <a:gd name="T2" fmla="*/ 4 w 47"/>
                    <a:gd name="T3" fmla="*/ 12 h 232"/>
                    <a:gd name="T4" fmla="*/ 6 w 47"/>
                    <a:gd name="T5" fmla="*/ 23 h 232"/>
                    <a:gd name="T6" fmla="*/ 6 w 47"/>
                    <a:gd name="T7" fmla="*/ 36 h 232"/>
                    <a:gd name="T8" fmla="*/ 4 w 47"/>
                    <a:gd name="T9" fmla="*/ 52 h 232"/>
                    <a:gd name="T10" fmla="*/ 11 w 47"/>
                    <a:gd name="T11" fmla="*/ 49 h 232"/>
                    <a:gd name="T12" fmla="*/ 11 w 47"/>
                    <a:gd name="T13" fmla="*/ 41 h 232"/>
                    <a:gd name="T14" fmla="*/ 11 w 47"/>
                    <a:gd name="T15" fmla="*/ 32 h 232"/>
                    <a:gd name="T16" fmla="*/ 11 w 47"/>
                    <a:gd name="T17" fmla="*/ 23 h 232"/>
                    <a:gd name="T18" fmla="*/ 10 w 47"/>
                    <a:gd name="T19" fmla="*/ 16 h 232"/>
                    <a:gd name="T20" fmla="*/ 9 w 47"/>
                    <a:gd name="T21" fmla="*/ 12 h 232"/>
                    <a:gd name="T22" fmla="*/ 7 w 47"/>
                    <a:gd name="T23" fmla="*/ 8 h 232"/>
                    <a:gd name="T24" fmla="*/ 6 w 47"/>
                    <a:gd name="T25" fmla="*/ 4 h 232"/>
                    <a:gd name="T26" fmla="*/ 3 w 47"/>
                    <a:gd name="T27" fmla="*/ 0 h 232"/>
                    <a:gd name="T28" fmla="*/ 0 w 47"/>
                    <a:gd name="T29" fmla="*/ 4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77" y="1723"/>
                  <a:ext cx="60" cy="28"/>
                </a:xfrm>
                <a:custGeom>
                  <a:avLst/>
                  <a:gdLst>
                    <a:gd name="T0" fmla="*/ 19 w 87"/>
                    <a:gd name="T1" fmla="*/ 6 h 40"/>
                    <a:gd name="T2" fmla="*/ 18 w 87"/>
                    <a:gd name="T3" fmla="*/ 4 h 40"/>
                    <a:gd name="T4" fmla="*/ 15 w 87"/>
                    <a:gd name="T5" fmla="*/ 3 h 40"/>
                    <a:gd name="T6" fmla="*/ 13 w 87"/>
                    <a:gd name="T7" fmla="*/ 2 h 40"/>
                    <a:gd name="T8" fmla="*/ 10 w 87"/>
                    <a:gd name="T9" fmla="*/ 1 h 40"/>
                    <a:gd name="T10" fmla="*/ 8 w 87"/>
                    <a:gd name="T11" fmla="*/ 1 h 40"/>
                    <a:gd name="T12" fmla="*/ 6 w 87"/>
                    <a:gd name="T13" fmla="*/ 1 h 40"/>
                    <a:gd name="T14" fmla="*/ 3 w 87"/>
                    <a:gd name="T15" fmla="*/ 0 h 40"/>
                    <a:gd name="T16" fmla="*/ 0 w 87"/>
                    <a:gd name="T17" fmla="*/ 1 h 40"/>
                    <a:gd name="T18" fmla="*/ 1 w 87"/>
                    <a:gd name="T19" fmla="*/ 1 h 40"/>
                    <a:gd name="T20" fmla="*/ 3 w 87"/>
                    <a:gd name="T21" fmla="*/ 3 h 40"/>
                    <a:gd name="T22" fmla="*/ 5 w 87"/>
                    <a:gd name="T23" fmla="*/ 4 h 40"/>
                    <a:gd name="T24" fmla="*/ 8 w 87"/>
                    <a:gd name="T25" fmla="*/ 4 h 40"/>
                    <a:gd name="T26" fmla="*/ 10 w 87"/>
                    <a:gd name="T27" fmla="*/ 6 h 40"/>
                    <a:gd name="T28" fmla="*/ 12 w 87"/>
                    <a:gd name="T29" fmla="*/ 6 h 40"/>
                    <a:gd name="T30" fmla="*/ 14 w 87"/>
                    <a:gd name="T31" fmla="*/ 8 h 40"/>
                    <a:gd name="T32" fmla="*/ 17 w 87"/>
                    <a:gd name="T33" fmla="*/ 10 h 40"/>
                    <a:gd name="T34" fmla="*/ 19 w 87"/>
                    <a:gd name="T35" fmla="*/ 6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10 w 109"/>
                <a:gd name="T3" fmla="*/ 1 h 156"/>
                <a:gd name="T4" fmla="*/ 40 w 109"/>
                <a:gd name="T5" fmla="*/ 5 h 156"/>
                <a:gd name="T6" fmla="*/ 79 w 109"/>
                <a:gd name="T7" fmla="*/ 16 h 156"/>
                <a:gd name="T8" fmla="*/ 125 w 109"/>
                <a:gd name="T9" fmla="*/ 32 h 156"/>
                <a:gd name="T10" fmla="*/ 167 w 109"/>
                <a:gd name="T11" fmla="*/ 58 h 156"/>
                <a:gd name="T12" fmla="*/ 206 w 109"/>
                <a:gd name="T13" fmla="*/ 93 h 156"/>
                <a:gd name="T14" fmla="*/ 230 w 109"/>
                <a:gd name="T15" fmla="*/ 142 h 156"/>
                <a:gd name="T16" fmla="*/ 235 w 109"/>
                <a:gd name="T17" fmla="*/ 206 h 156"/>
                <a:gd name="T18" fmla="*/ 225 w 109"/>
                <a:gd name="T19" fmla="*/ 206 h 156"/>
                <a:gd name="T20" fmla="*/ 213 w 109"/>
                <a:gd name="T21" fmla="*/ 206 h 156"/>
                <a:gd name="T22" fmla="*/ 201 w 109"/>
                <a:gd name="T23" fmla="*/ 206 h 156"/>
                <a:gd name="T24" fmla="*/ 186 w 109"/>
                <a:gd name="T25" fmla="*/ 202 h 156"/>
                <a:gd name="T26" fmla="*/ 174 w 109"/>
                <a:gd name="T27" fmla="*/ 201 h 156"/>
                <a:gd name="T28" fmla="*/ 160 w 109"/>
                <a:gd name="T29" fmla="*/ 197 h 156"/>
                <a:gd name="T30" fmla="*/ 142 w 109"/>
                <a:gd name="T31" fmla="*/ 191 h 156"/>
                <a:gd name="T32" fmla="*/ 125 w 109"/>
                <a:gd name="T33" fmla="*/ 183 h 156"/>
                <a:gd name="T34" fmla="*/ 114 w 109"/>
                <a:gd name="T35" fmla="*/ 166 h 156"/>
                <a:gd name="T36" fmla="*/ 114 w 109"/>
                <a:gd name="T37" fmla="*/ 146 h 156"/>
                <a:gd name="T38" fmla="*/ 120 w 109"/>
                <a:gd name="T39" fmla="*/ 126 h 156"/>
                <a:gd name="T40" fmla="*/ 126 w 109"/>
                <a:gd name="T41" fmla="*/ 105 h 156"/>
                <a:gd name="T42" fmla="*/ 120 w 109"/>
                <a:gd name="T43" fmla="*/ 81 h 156"/>
                <a:gd name="T44" fmla="*/ 103 w 109"/>
                <a:gd name="T45" fmla="*/ 56 h 156"/>
                <a:gd name="T46" fmla="*/ 68 w 109"/>
                <a:gd name="T47" fmla="*/ 31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3 w 54"/>
                <a:gd name="T5" fmla="*/ 3 h 40"/>
                <a:gd name="T6" fmla="*/ 29 w 54"/>
                <a:gd name="T7" fmla="*/ 12 h 40"/>
                <a:gd name="T8" fmla="*/ 48 w 54"/>
                <a:gd name="T9" fmla="*/ 16 h 40"/>
                <a:gd name="T10" fmla="*/ 65 w 54"/>
                <a:gd name="T11" fmla="*/ 19 h 40"/>
                <a:gd name="T12" fmla="*/ 83 w 54"/>
                <a:gd name="T13" fmla="*/ 22 h 40"/>
                <a:gd name="T14" fmla="*/ 101 w 54"/>
                <a:gd name="T15" fmla="*/ 24 h 40"/>
                <a:gd name="T16" fmla="*/ 121 w 54"/>
                <a:gd name="T17" fmla="*/ 20 h 40"/>
                <a:gd name="T18" fmla="*/ 119 w 54"/>
                <a:gd name="T19" fmla="*/ 33 h 40"/>
                <a:gd name="T20" fmla="*/ 112 w 54"/>
                <a:gd name="T21" fmla="*/ 44 h 40"/>
                <a:gd name="T22" fmla="*/ 99 w 54"/>
                <a:gd name="T23" fmla="*/ 51 h 40"/>
                <a:gd name="T24" fmla="*/ 82 w 54"/>
                <a:gd name="T25" fmla="*/ 53 h 40"/>
                <a:gd name="T26" fmla="*/ 62 w 54"/>
                <a:gd name="T27" fmla="*/ 52 h 40"/>
                <a:gd name="T28" fmla="*/ 42 w 54"/>
                <a:gd name="T29" fmla="*/ 43 h 40"/>
                <a:gd name="T30" fmla="*/ 22 w 54"/>
                <a:gd name="T31" fmla="*/ 28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9 h 237"/>
                <a:gd name="T4" fmla="*/ 9 w 257"/>
                <a:gd name="T5" fmla="*/ 58 h 237"/>
                <a:gd name="T6" fmla="*/ 20 w 257"/>
                <a:gd name="T7" fmla="*/ 87 h 237"/>
                <a:gd name="T8" fmla="*/ 36 w 257"/>
                <a:gd name="T9" fmla="*/ 112 h 237"/>
                <a:gd name="T10" fmla="*/ 58 w 257"/>
                <a:gd name="T11" fmla="*/ 135 h 237"/>
                <a:gd name="T12" fmla="*/ 86 w 257"/>
                <a:gd name="T13" fmla="*/ 161 h 237"/>
                <a:gd name="T14" fmla="*/ 122 w 257"/>
                <a:gd name="T15" fmla="*/ 184 h 237"/>
                <a:gd name="T16" fmla="*/ 163 w 257"/>
                <a:gd name="T17" fmla="*/ 203 h 237"/>
                <a:gd name="T18" fmla="*/ 216 w 257"/>
                <a:gd name="T19" fmla="*/ 222 h 237"/>
                <a:gd name="T20" fmla="*/ 276 w 257"/>
                <a:gd name="T21" fmla="*/ 237 h 237"/>
                <a:gd name="T22" fmla="*/ 340 w 257"/>
                <a:gd name="T23" fmla="*/ 250 h 237"/>
                <a:gd name="T24" fmla="*/ 419 w 257"/>
                <a:gd name="T25" fmla="*/ 261 h 237"/>
                <a:gd name="T26" fmla="*/ 505 w 257"/>
                <a:gd name="T27" fmla="*/ 267 h 237"/>
                <a:gd name="T28" fmla="*/ 604 w 257"/>
                <a:gd name="T29" fmla="*/ 271 h 237"/>
                <a:gd name="T30" fmla="*/ 705 w 257"/>
                <a:gd name="T31" fmla="*/ 270 h 237"/>
                <a:gd name="T32" fmla="*/ 825 w 257"/>
                <a:gd name="T33" fmla="*/ 265 h 237"/>
                <a:gd name="T34" fmla="*/ 720 w 257"/>
                <a:gd name="T35" fmla="*/ 259 h 237"/>
                <a:gd name="T36" fmla="*/ 625 w 257"/>
                <a:gd name="T37" fmla="*/ 251 h 237"/>
                <a:gd name="T38" fmla="*/ 546 w 257"/>
                <a:gd name="T39" fmla="*/ 242 h 237"/>
                <a:gd name="T40" fmla="*/ 475 w 257"/>
                <a:gd name="T41" fmla="*/ 233 h 237"/>
                <a:gd name="T42" fmla="*/ 411 w 257"/>
                <a:gd name="T43" fmla="*/ 221 h 237"/>
                <a:gd name="T44" fmla="*/ 360 w 257"/>
                <a:gd name="T45" fmla="*/ 208 h 237"/>
                <a:gd name="T46" fmla="*/ 312 w 257"/>
                <a:gd name="T47" fmla="*/ 193 h 237"/>
                <a:gd name="T48" fmla="*/ 269 w 257"/>
                <a:gd name="T49" fmla="*/ 177 h 237"/>
                <a:gd name="T50" fmla="*/ 229 w 257"/>
                <a:gd name="T51" fmla="*/ 161 h 237"/>
                <a:gd name="T52" fmla="*/ 197 w 257"/>
                <a:gd name="T53" fmla="*/ 142 h 237"/>
                <a:gd name="T54" fmla="*/ 169 w 257"/>
                <a:gd name="T55" fmla="*/ 123 h 237"/>
                <a:gd name="T56" fmla="*/ 139 w 257"/>
                <a:gd name="T57" fmla="*/ 100 h 237"/>
                <a:gd name="T58" fmla="*/ 106 w 257"/>
                <a:gd name="T59" fmla="*/ 78 h 237"/>
                <a:gd name="T60" fmla="*/ 74 w 257"/>
                <a:gd name="T61" fmla="*/ 55 h 237"/>
                <a:gd name="T62" fmla="*/ 37 w 257"/>
                <a:gd name="T63" fmla="*/ 2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255 w 124"/>
                <a:gd name="T1" fmla="*/ 0 h 110"/>
                <a:gd name="T2" fmla="*/ 408 w 124"/>
                <a:gd name="T3" fmla="*/ 129 h 110"/>
                <a:gd name="T4" fmla="*/ 396 w 124"/>
                <a:gd name="T5" fmla="*/ 128 h 110"/>
                <a:gd name="T6" fmla="*/ 352 w 124"/>
                <a:gd name="T7" fmla="*/ 125 h 110"/>
                <a:gd name="T8" fmla="*/ 294 w 124"/>
                <a:gd name="T9" fmla="*/ 121 h 110"/>
                <a:gd name="T10" fmla="*/ 225 w 124"/>
                <a:gd name="T11" fmla="*/ 119 h 110"/>
                <a:gd name="T12" fmla="*/ 148 w 124"/>
                <a:gd name="T13" fmla="*/ 116 h 110"/>
                <a:gd name="T14" fmla="*/ 84 w 124"/>
                <a:gd name="T15" fmla="*/ 117 h 110"/>
                <a:gd name="T16" fmla="*/ 30 w 124"/>
                <a:gd name="T17" fmla="*/ 122 h 110"/>
                <a:gd name="T18" fmla="*/ 0 w 124"/>
                <a:gd name="T19" fmla="*/ 131 h 110"/>
                <a:gd name="T20" fmla="*/ 12 w 124"/>
                <a:gd name="T21" fmla="*/ 117 h 110"/>
                <a:gd name="T22" fmla="*/ 27 w 124"/>
                <a:gd name="T23" fmla="*/ 106 h 110"/>
                <a:gd name="T24" fmla="*/ 54 w 124"/>
                <a:gd name="T25" fmla="*/ 98 h 110"/>
                <a:gd name="T26" fmla="*/ 84 w 124"/>
                <a:gd name="T27" fmla="*/ 91 h 110"/>
                <a:gd name="T28" fmla="*/ 119 w 124"/>
                <a:gd name="T29" fmla="*/ 86 h 110"/>
                <a:gd name="T30" fmla="*/ 154 w 124"/>
                <a:gd name="T31" fmla="*/ 85 h 110"/>
                <a:gd name="T32" fmla="*/ 193 w 124"/>
                <a:gd name="T33" fmla="*/ 85 h 110"/>
                <a:gd name="T34" fmla="*/ 237 w 124"/>
                <a:gd name="T35" fmla="*/ 89 h 110"/>
                <a:gd name="T36" fmla="*/ 240 w 124"/>
                <a:gd name="T37" fmla="*/ 85 h 110"/>
                <a:gd name="T38" fmla="*/ 230 w 124"/>
                <a:gd name="T39" fmla="*/ 68 h 110"/>
                <a:gd name="T40" fmla="*/ 220 w 124"/>
                <a:gd name="T41" fmla="*/ 46 h 110"/>
                <a:gd name="T42" fmla="*/ 215 w 124"/>
                <a:gd name="T43" fmla="*/ 35 h 110"/>
                <a:gd name="T44" fmla="*/ 207 w 124"/>
                <a:gd name="T45" fmla="*/ 35 h 110"/>
                <a:gd name="T46" fmla="*/ 199 w 124"/>
                <a:gd name="T47" fmla="*/ 33 h 110"/>
                <a:gd name="T48" fmla="*/ 193 w 124"/>
                <a:gd name="T49" fmla="*/ 30 h 110"/>
                <a:gd name="T50" fmla="*/ 189 w 124"/>
                <a:gd name="T51" fmla="*/ 27 h 110"/>
                <a:gd name="T52" fmla="*/ 189 w 124"/>
                <a:gd name="T53" fmla="*/ 23 h 110"/>
                <a:gd name="T54" fmla="*/ 193 w 124"/>
                <a:gd name="T55" fmla="*/ 18 h 110"/>
                <a:gd name="T56" fmla="*/ 218 w 124"/>
                <a:gd name="T57" fmla="*/ 8 h 110"/>
                <a:gd name="T58" fmla="*/ 255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16 w 109"/>
                <a:gd name="T3" fmla="*/ 1 h 156"/>
                <a:gd name="T4" fmla="*/ 58 w 109"/>
                <a:gd name="T5" fmla="*/ 5 h 156"/>
                <a:gd name="T6" fmla="*/ 121 w 109"/>
                <a:gd name="T7" fmla="*/ 12 h 156"/>
                <a:gd name="T8" fmla="*/ 192 w 109"/>
                <a:gd name="T9" fmla="*/ 28 h 156"/>
                <a:gd name="T10" fmla="*/ 259 w 109"/>
                <a:gd name="T11" fmla="*/ 48 h 156"/>
                <a:gd name="T12" fmla="*/ 317 w 109"/>
                <a:gd name="T13" fmla="*/ 79 h 156"/>
                <a:gd name="T14" fmla="*/ 353 w 109"/>
                <a:gd name="T15" fmla="*/ 120 h 156"/>
                <a:gd name="T16" fmla="*/ 360 w 109"/>
                <a:gd name="T17" fmla="*/ 172 h 156"/>
                <a:gd name="T18" fmla="*/ 349 w 109"/>
                <a:gd name="T19" fmla="*/ 172 h 156"/>
                <a:gd name="T20" fmla="*/ 329 w 109"/>
                <a:gd name="T21" fmla="*/ 172 h 156"/>
                <a:gd name="T22" fmla="*/ 307 w 109"/>
                <a:gd name="T23" fmla="*/ 172 h 156"/>
                <a:gd name="T24" fmla="*/ 287 w 109"/>
                <a:gd name="T25" fmla="*/ 170 h 156"/>
                <a:gd name="T26" fmla="*/ 267 w 109"/>
                <a:gd name="T27" fmla="*/ 169 h 156"/>
                <a:gd name="T28" fmla="*/ 245 w 109"/>
                <a:gd name="T29" fmla="*/ 166 h 156"/>
                <a:gd name="T30" fmla="*/ 218 w 109"/>
                <a:gd name="T31" fmla="*/ 161 h 156"/>
                <a:gd name="T32" fmla="*/ 192 w 109"/>
                <a:gd name="T33" fmla="*/ 155 h 156"/>
                <a:gd name="T34" fmla="*/ 174 w 109"/>
                <a:gd name="T35" fmla="*/ 138 h 156"/>
                <a:gd name="T36" fmla="*/ 174 w 109"/>
                <a:gd name="T37" fmla="*/ 123 h 156"/>
                <a:gd name="T38" fmla="*/ 186 w 109"/>
                <a:gd name="T39" fmla="*/ 107 h 156"/>
                <a:gd name="T40" fmla="*/ 197 w 109"/>
                <a:gd name="T41" fmla="*/ 88 h 156"/>
                <a:gd name="T42" fmla="*/ 186 w 109"/>
                <a:gd name="T43" fmla="*/ 70 h 156"/>
                <a:gd name="T44" fmla="*/ 160 w 109"/>
                <a:gd name="T45" fmla="*/ 47 h 156"/>
                <a:gd name="T46" fmla="*/ 104 w 109"/>
                <a:gd name="T47" fmla="*/ 27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104 w 46"/>
                <a:gd name="T1" fmla="*/ 0 h 94"/>
                <a:gd name="T2" fmla="*/ 66 w 46"/>
                <a:gd name="T3" fmla="*/ 42 h 94"/>
                <a:gd name="T4" fmla="*/ 49 w 46"/>
                <a:gd name="T5" fmla="*/ 70 h 94"/>
                <a:gd name="T6" fmla="*/ 36 w 46"/>
                <a:gd name="T7" fmla="*/ 91 h 94"/>
                <a:gd name="T8" fmla="*/ 0 w 46"/>
                <a:gd name="T9" fmla="*/ 106 h 94"/>
                <a:gd name="T10" fmla="*/ 40 w 46"/>
                <a:gd name="T11" fmla="*/ 100 h 94"/>
                <a:gd name="T12" fmla="*/ 77 w 46"/>
                <a:gd name="T13" fmla="*/ 92 h 94"/>
                <a:gd name="T14" fmla="*/ 105 w 46"/>
                <a:gd name="T15" fmla="*/ 77 h 94"/>
                <a:gd name="T16" fmla="*/ 132 w 46"/>
                <a:gd name="T17" fmla="*/ 65 h 94"/>
                <a:gd name="T18" fmla="*/ 150 w 46"/>
                <a:gd name="T19" fmla="*/ 49 h 94"/>
                <a:gd name="T20" fmla="*/ 152 w 46"/>
                <a:gd name="T21" fmla="*/ 34 h 94"/>
                <a:gd name="T22" fmla="*/ 140 w 46"/>
                <a:gd name="T23" fmla="*/ 15 h 94"/>
                <a:gd name="T24" fmla="*/ 104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20 w 54"/>
                <a:gd name="T5" fmla="*/ 3 h 40"/>
                <a:gd name="T6" fmla="*/ 41 w 54"/>
                <a:gd name="T7" fmla="*/ 8 h 40"/>
                <a:gd name="T8" fmla="*/ 65 w 54"/>
                <a:gd name="T9" fmla="*/ 12 h 40"/>
                <a:gd name="T10" fmla="*/ 92 w 54"/>
                <a:gd name="T11" fmla="*/ 15 h 40"/>
                <a:gd name="T12" fmla="*/ 121 w 54"/>
                <a:gd name="T13" fmla="*/ 17 h 40"/>
                <a:gd name="T14" fmla="*/ 144 w 54"/>
                <a:gd name="T15" fmla="*/ 18 h 40"/>
                <a:gd name="T16" fmla="*/ 171 w 54"/>
                <a:gd name="T17" fmla="*/ 16 h 40"/>
                <a:gd name="T18" fmla="*/ 169 w 54"/>
                <a:gd name="T19" fmla="*/ 29 h 40"/>
                <a:gd name="T20" fmla="*/ 159 w 54"/>
                <a:gd name="T21" fmla="*/ 37 h 40"/>
                <a:gd name="T22" fmla="*/ 140 w 54"/>
                <a:gd name="T23" fmla="*/ 42 h 40"/>
                <a:gd name="T24" fmla="*/ 116 w 54"/>
                <a:gd name="T25" fmla="*/ 44 h 40"/>
                <a:gd name="T26" fmla="*/ 87 w 54"/>
                <a:gd name="T27" fmla="*/ 43 h 40"/>
                <a:gd name="T28" fmla="*/ 59 w 54"/>
                <a:gd name="T29" fmla="*/ 36 h 40"/>
                <a:gd name="T30" fmla="*/ 31 w 54"/>
                <a:gd name="T31" fmla="*/ 24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54 w 596"/>
                <a:gd name="T1" fmla="*/ 416 h 666"/>
                <a:gd name="T2" fmla="*/ 20 w 596"/>
                <a:gd name="T3" fmla="*/ 384 h 666"/>
                <a:gd name="T4" fmla="*/ 0 w 596"/>
                <a:gd name="T5" fmla="*/ 325 h 666"/>
                <a:gd name="T6" fmla="*/ 12 w 596"/>
                <a:gd name="T7" fmla="*/ 250 h 666"/>
                <a:gd name="T8" fmla="*/ 84 w 596"/>
                <a:gd name="T9" fmla="*/ 171 h 666"/>
                <a:gd name="T10" fmla="*/ 228 w 596"/>
                <a:gd name="T11" fmla="*/ 96 h 666"/>
                <a:gd name="T12" fmla="*/ 471 w 596"/>
                <a:gd name="T13" fmla="*/ 35 h 666"/>
                <a:gd name="T14" fmla="*/ 817 w 596"/>
                <a:gd name="T15" fmla="*/ 2 h 666"/>
                <a:gd name="T16" fmla="*/ 1260 w 596"/>
                <a:gd name="T17" fmla="*/ 9 h 666"/>
                <a:gd name="T18" fmla="*/ 1603 w 596"/>
                <a:gd name="T19" fmla="*/ 76 h 666"/>
                <a:gd name="T20" fmla="*/ 1835 w 596"/>
                <a:gd name="T21" fmla="*/ 185 h 666"/>
                <a:gd name="T22" fmla="*/ 1956 w 596"/>
                <a:gd name="T23" fmla="*/ 320 h 666"/>
                <a:gd name="T24" fmla="*/ 1971 w 596"/>
                <a:gd name="T25" fmla="*/ 460 h 666"/>
                <a:gd name="T26" fmla="*/ 1876 w 596"/>
                <a:gd name="T27" fmla="*/ 591 h 666"/>
                <a:gd name="T28" fmla="*/ 1679 w 596"/>
                <a:gd name="T29" fmla="*/ 692 h 666"/>
                <a:gd name="T30" fmla="*/ 1381 w 596"/>
                <a:gd name="T31" fmla="*/ 747 h 666"/>
                <a:gd name="T32" fmla="*/ 1288 w 596"/>
                <a:gd name="T33" fmla="*/ 742 h 666"/>
                <a:gd name="T34" fmla="*/ 1461 w 596"/>
                <a:gd name="T35" fmla="*/ 695 h 666"/>
                <a:gd name="T36" fmla="*/ 1596 w 596"/>
                <a:gd name="T37" fmla="*/ 612 h 666"/>
                <a:gd name="T38" fmla="*/ 1688 w 596"/>
                <a:gd name="T39" fmla="*/ 511 h 666"/>
                <a:gd name="T40" fmla="*/ 1721 w 596"/>
                <a:gd name="T41" fmla="*/ 400 h 666"/>
                <a:gd name="T42" fmla="*/ 1701 w 596"/>
                <a:gd name="T43" fmla="*/ 290 h 666"/>
                <a:gd name="T44" fmla="*/ 1605 w 596"/>
                <a:gd name="T45" fmla="*/ 196 h 666"/>
                <a:gd name="T46" fmla="*/ 1434 w 596"/>
                <a:gd name="T47" fmla="*/ 126 h 666"/>
                <a:gd name="T48" fmla="*/ 1130 w 596"/>
                <a:gd name="T49" fmla="*/ 83 h 666"/>
                <a:gd name="T50" fmla="*/ 815 w 596"/>
                <a:gd name="T51" fmla="*/ 69 h 666"/>
                <a:gd name="T52" fmla="*/ 577 w 596"/>
                <a:gd name="T53" fmla="*/ 79 h 666"/>
                <a:gd name="T54" fmla="*/ 401 w 596"/>
                <a:gd name="T55" fmla="*/ 113 h 666"/>
                <a:gd name="T56" fmla="*/ 277 w 596"/>
                <a:gd name="T57" fmla="*/ 168 h 666"/>
                <a:gd name="T58" fmla="*/ 189 w 596"/>
                <a:gd name="T59" fmla="*/ 232 h 666"/>
                <a:gd name="T60" fmla="*/ 132 w 596"/>
                <a:gd name="T61" fmla="*/ 306 h 666"/>
                <a:gd name="T62" fmla="*/ 93 w 596"/>
                <a:gd name="T63" fmla="*/ 381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414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0AA6B1-22B4-450F-AF57-49DFA41AB83B}" type="slidenum">
              <a:rPr lang="ru-RU" altLang="ru-RU">
                <a:solidFill>
                  <a:srgbClr val="00669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475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98 w 217"/>
                  <a:gd name="T1" fmla="*/ 910 h 210"/>
                  <a:gd name="T2" fmla="*/ 159 w 217"/>
                  <a:gd name="T3" fmla="*/ 860 h 210"/>
                  <a:gd name="T4" fmla="*/ 114 w 217"/>
                  <a:gd name="T5" fmla="*/ 785 h 210"/>
                  <a:gd name="T6" fmla="*/ 66 w 217"/>
                  <a:gd name="T7" fmla="*/ 687 h 210"/>
                  <a:gd name="T8" fmla="*/ 20 w 217"/>
                  <a:gd name="T9" fmla="*/ 584 h 210"/>
                  <a:gd name="T10" fmla="*/ 0 w 217"/>
                  <a:gd name="T11" fmla="*/ 473 h 210"/>
                  <a:gd name="T12" fmla="*/ 1 w 217"/>
                  <a:gd name="T13" fmla="*/ 354 h 210"/>
                  <a:gd name="T14" fmla="*/ 39 w 217"/>
                  <a:gd name="T15" fmla="*/ 245 h 210"/>
                  <a:gd name="T16" fmla="*/ 117 w 217"/>
                  <a:gd name="T17" fmla="*/ 154 h 210"/>
                  <a:gd name="T18" fmla="*/ 196 w 217"/>
                  <a:gd name="T19" fmla="*/ 95 h 210"/>
                  <a:gd name="T20" fmla="*/ 260 w 217"/>
                  <a:gd name="T21" fmla="*/ 52 h 210"/>
                  <a:gd name="T22" fmla="*/ 312 w 217"/>
                  <a:gd name="T23" fmla="*/ 29 h 210"/>
                  <a:gd name="T24" fmla="*/ 352 w 217"/>
                  <a:gd name="T25" fmla="*/ 20 h 210"/>
                  <a:gd name="T26" fmla="*/ 381 w 217"/>
                  <a:gd name="T27" fmla="*/ 20 h 210"/>
                  <a:gd name="T28" fmla="*/ 450 w 217"/>
                  <a:gd name="T29" fmla="*/ 0 h 210"/>
                  <a:gd name="T30" fmla="*/ 639 w 217"/>
                  <a:gd name="T31" fmla="*/ 36 h 210"/>
                  <a:gd name="T32" fmla="*/ 692 w 217"/>
                  <a:gd name="T33" fmla="*/ 52 h 210"/>
                  <a:gd name="T34" fmla="*/ 744 w 217"/>
                  <a:gd name="T35" fmla="*/ 66 h 210"/>
                  <a:gd name="T36" fmla="*/ 789 w 217"/>
                  <a:gd name="T37" fmla="*/ 81 h 210"/>
                  <a:gd name="T38" fmla="*/ 822 w 217"/>
                  <a:gd name="T39" fmla="*/ 100 h 210"/>
                  <a:gd name="T40" fmla="*/ 860 w 217"/>
                  <a:gd name="T41" fmla="*/ 117 h 210"/>
                  <a:gd name="T42" fmla="*/ 889 w 217"/>
                  <a:gd name="T43" fmla="*/ 137 h 210"/>
                  <a:gd name="T44" fmla="*/ 912 w 217"/>
                  <a:gd name="T45" fmla="*/ 164 h 210"/>
                  <a:gd name="T46" fmla="*/ 939 w 217"/>
                  <a:gd name="T47" fmla="*/ 196 h 210"/>
                  <a:gd name="T48" fmla="*/ 889 w 217"/>
                  <a:gd name="T49" fmla="*/ 175 h 210"/>
                  <a:gd name="T50" fmla="*/ 841 w 217"/>
                  <a:gd name="T51" fmla="*/ 156 h 210"/>
                  <a:gd name="T52" fmla="*/ 793 w 217"/>
                  <a:gd name="T53" fmla="*/ 144 h 210"/>
                  <a:gd name="T54" fmla="*/ 744 w 217"/>
                  <a:gd name="T55" fmla="*/ 128 h 210"/>
                  <a:gd name="T56" fmla="*/ 705 w 217"/>
                  <a:gd name="T57" fmla="*/ 117 h 210"/>
                  <a:gd name="T58" fmla="*/ 664 w 217"/>
                  <a:gd name="T59" fmla="*/ 114 h 210"/>
                  <a:gd name="T60" fmla="*/ 617 w 217"/>
                  <a:gd name="T61" fmla="*/ 107 h 210"/>
                  <a:gd name="T62" fmla="*/ 578 w 217"/>
                  <a:gd name="T63" fmla="*/ 107 h 210"/>
                  <a:gd name="T64" fmla="*/ 541 w 217"/>
                  <a:gd name="T65" fmla="*/ 107 h 210"/>
                  <a:gd name="T66" fmla="*/ 502 w 217"/>
                  <a:gd name="T67" fmla="*/ 108 h 210"/>
                  <a:gd name="T68" fmla="*/ 462 w 217"/>
                  <a:gd name="T69" fmla="*/ 117 h 210"/>
                  <a:gd name="T70" fmla="*/ 428 w 217"/>
                  <a:gd name="T71" fmla="*/ 127 h 210"/>
                  <a:gd name="T72" fmla="*/ 394 w 217"/>
                  <a:gd name="T73" fmla="*/ 144 h 210"/>
                  <a:gd name="T74" fmla="*/ 353 w 217"/>
                  <a:gd name="T75" fmla="*/ 156 h 210"/>
                  <a:gd name="T76" fmla="*/ 320 w 217"/>
                  <a:gd name="T77" fmla="*/ 177 h 210"/>
                  <a:gd name="T78" fmla="*/ 286 w 217"/>
                  <a:gd name="T79" fmla="*/ 198 h 210"/>
                  <a:gd name="T80" fmla="*/ 225 w 217"/>
                  <a:gd name="T81" fmla="*/ 264 h 210"/>
                  <a:gd name="T82" fmla="*/ 183 w 217"/>
                  <a:gd name="T83" fmla="*/ 346 h 210"/>
                  <a:gd name="T84" fmla="*/ 159 w 217"/>
                  <a:gd name="T85" fmla="*/ 447 h 210"/>
                  <a:gd name="T86" fmla="*/ 150 w 217"/>
                  <a:gd name="T87" fmla="*/ 547 h 210"/>
                  <a:gd name="T88" fmla="*/ 150 w 217"/>
                  <a:gd name="T89" fmla="*/ 657 h 210"/>
                  <a:gd name="T90" fmla="*/ 164 w 217"/>
                  <a:gd name="T91" fmla="*/ 753 h 210"/>
                  <a:gd name="T92" fmla="*/ 177 w 217"/>
                  <a:gd name="T93" fmla="*/ 841 h 210"/>
                  <a:gd name="T94" fmla="*/ 198 w 217"/>
                  <a:gd name="T95" fmla="*/ 910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468 w 182"/>
                  <a:gd name="T1" fmla="*/ 0 h 213"/>
                  <a:gd name="T2" fmla="*/ 481 w 182"/>
                  <a:gd name="T3" fmla="*/ 9 h 213"/>
                  <a:gd name="T4" fmla="*/ 508 w 182"/>
                  <a:gd name="T5" fmla="*/ 36 h 213"/>
                  <a:gd name="T6" fmla="*/ 546 w 182"/>
                  <a:gd name="T7" fmla="*/ 80 h 213"/>
                  <a:gd name="T8" fmla="*/ 589 w 182"/>
                  <a:gd name="T9" fmla="*/ 145 h 213"/>
                  <a:gd name="T10" fmla="*/ 623 w 182"/>
                  <a:gd name="T11" fmla="*/ 226 h 213"/>
                  <a:gd name="T12" fmla="*/ 645 w 182"/>
                  <a:gd name="T13" fmla="*/ 333 h 213"/>
                  <a:gd name="T14" fmla="*/ 645 w 182"/>
                  <a:gd name="T15" fmla="*/ 460 h 213"/>
                  <a:gd name="T16" fmla="*/ 618 w 182"/>
                  <a:gd name="T17" fmla="*/ 609 h 213"/>
                  <a:gd name="T18" fmla="*/ 603 w 182"/>
                  <a:gd name="T19" fmla="*/ 651 h 213"/>
                  <a:gd name="T20" fmla="*/ 584 w 182"/>
                  <a:gd name="T21" fmla="*/ 685 h 213"/>
                  <a:gd name="T22" fmla="*/ 564 w 182"/>
                  <a:gd name="T23" fmla="*/ 723 h 213"/>
                  <a:gd name="T24" fmla="*/ 537 w 182"/>
                  <a:gd name="T25" fmla="*/ 756 h 213"/>
                  <a:gd name="T26" fmla="*/ 501 w 182"/>
                  <a:gd name="T27" fmla="*/ 787 h 213"/>
                  <a:gd name="T28" fmla="*/ 471 w 182"/>
                  <a:gd name="T29" fmla="*/ 811 h 213"/>
                  <a:gd name="T30" fmla="*/ 439 w 182"/>
                  <a:gd name="T31" fmla="*/ 834 h 213"/>
                  <a:gd name="T32" fmla="*/ 394 w 182"/>
                  <a:gd name="T33" fmla="*/ 853 h 213"/>
                  <a:gd name="T34" fmla="*/ 353 w 182"/>
                  <a:gd name="T35" fmla="*/ 862 h 213"/>
                  <a:gd name="T36" fmla="*/ 311 w 182"/>
                  <a:gd name="T37" fmla="*/ 873 h 213"/>
                  <a:gd name="T38" fmla="*/ 263 w 182"/>
                  <a:gd name="T39" fmla="*/ 881 h 213"/>
                  <a:gd name="T40" fmla="*/ 212 w 182"/>
                  <a:gd name="T41" fmla="*/ 881 h 213"/>
                  <a:gd name="T42" fmla="*/ 157 w 182"/>
                  <a:gd name="T43" fmla="*/ 873 h 213"/>
                  <a:gd name="T44" fmla="*/ 108 w 182"/>
                  <a:gd name="T45" fmla="*/ 862 h 213"/>
                  <a:gd name="T46" fmla="*/ 50 w 182"/>
                  <a:gd name="T47" fmla="*/ 843 h 213"/>
                  <a:gd name="T48" fmla="*/ 0 w 182"/>
                  <a:gd name="T49" fmla="*/ 821 h 213"/>
                  <a:gd name="T50" fmla="*/ 48 w 182"/>
                  <a:gd name="T51" fmla="*/ 853 h 213"/>
                  <a:gd name="T52" fmla="*/ 95 w 182"/>
                  <a:gd name="T53" fmla="*/ 873 h 213"/>
                  <a:gd name="T54" fmla="*/ 143 w 182"/>
                  <a:gd name="T55" fmla="*/ 895 h 213"/>
                  <a:gd name="T56" fmla="*/ 184 w 182"/>
                  <a:gd name="T57" fmla="*/ 910 h 213"/>
                  <a:gd name="T58" fmla="*/ 226 w 182"/>
                  <a:gd name="T59" fmla="*/ 923 h 213"/>
                  <a:gd name="T60" fmla="*/ 272 w 182"/>
                  <a:gd name="T61" fmla="*/ 928 h 213"/>
                  <a:gd name="T62" fmla="*/ 312 w 182"/>
                  <a:gd name="T63" fmla="*/ 930 h 213"/>
                  <a:gd name="T64" fmla="*/ 354 w 182"/>
                  <a:gd name="T65" fmla="*/ 930 h 213"/>
                  <a:gd name="T66" fmla="*/ 392 w 182"/>
                  <a:gd name="T67" fmla="*/ 928 h 213"/>
                  <a:gd name="T68" fmla="*/ 429 w 182"/>
                  <a:gd name="T69" fmla="*/ 920 h 213"/>
                  <a:gd name="T70" fmla="*/ 462 w 182"/>
                  <a:gd name="T71" fmla="*/ 910 h 213"/>
                  <a:gd name="T72" fmla="*/ 497 w 182"/>
                  <a:gd name="T73" fmla="*/ 901 h 213"/>
                  <a:gd name="T74" fmla="*/ 528 w 182"/>
                  <a:gd name="T75" fmla="*/ 889 h 213"/>
                  <a:gd name="T76" fmla="*/ 557 w 182"/>
                  <a:gd name="T77" fmla="*/ 870 h 213"/>
                  <a:gd name="T78" fmla="*/ 584 w 182"/>
                  <a:gd name="T79" fmla="*/ 853 h 213"/>
                  <a:gd name="T80" fmla="*/ 609 w 182"/>
                  <a:gd name="T81" fmla="*/ 834 h 213"/>
                  <a:gd name="T82" fmla="*/ 678 w 182"/>
                  <a:gd name="T83" fmla="*/ 768 h 213"/>
                  <a:gd name="T84" fmla="*/ 726 w 182"/>
                  <a:gd name="T85" fmla="*/ 704 h 213"/>
                  <a:gd name="T86" fmla="*/ 754 w 182"/>
                  <a:gd name="T87" fmla="*/ 629 h 213"/>
                  <a:gd name="T88" fmla="*/ 769 w 182"/>
                  <a:gd name="T89" fmla="*/ 561 h 213"/>
                  <a:gd name="T90" fmla="*/ 779 w 182"/>
                  <a:gd name="T91" fmla="*/ 487 h 213"/>
                  <a:gd name="T92" fmla="*/ 779 w 182"/>
                  <a:gd name="T93" fmla="*/ 414 h 213"/>
                  <a:gd name="T94" fmla="*/ 782 w 182"/>
                  <a:gd name="T95" fmla="*/ 346 h 213"/>
                  <a:gd name="T96" fmla="*/ 741 w 182"/>
                  <a:gd name="T97" fmla="*/ 202 h 213"/>
                  <a:gd name="T98" fmla="*/ 671 w 182"/>
                  <a:gd name="T99" fmla="*/ 90 h 213"/>
                  <a:gd name="T100" fmla="*/ 646 w 182"/>
                  <a:gd name="T101" fmla="*/ 80 h 213"/>
                  <a:gd name="T102" fmla="*/ 632 w 182"/>
                  <a:gd name="T103" fmla="*/ 67 h 213"/>
                  <a:gd name="T104" fmla="*/ 609 w 182"/>
                  <a:gd name="T105" fmla="*/ 56 h 213"/>
                  <a:gd name="T106" fmla="*/ 593 w 182"/>
                  <a:gd name="T107" fmla="*/ 48 h 213"/>
                  <a:gd name="T108" fmla="*/ 567 w 182"/>
                  <a:gd name="T109" fmla="*/ 39 h 213"/>
                  <a:gd name="T110" fmla="*/ 541 w 182"/>
                  <a:gd name="T111" fmla="*/ 27 h 213"/>
                  <a:gd name="T112" fmla="*/ 510 w 182"/>
                  <a:gd name="T113" fmla="*/ 13 h 213"/>
                  <a:gd name="T114" fmla="*/ 468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26 w 128"/>
                  <a:gd name="T1" fmla="*/ 0 h 217"/>
                  <a:gd name="T2" fmla="*/ 29 w 128"/>
                  <a:gd name="T3" fmla="*/ 2 h 217"/>
                  <a:gd name="T4" fmla="*/ 32 w 128"/>
                  <a:gd name="T5" fmla="*/ 7 h 217"/>
                  <a:gd name="T6" fmla="*/ 34 w 128"/>
                  <a:gd name="T7" fmla="*/ 14 h 217"/>
                  <a:gd name="T8" fmla="*/ 36 w 128"/>
                  <a:gd name="T9" fmla="*/ 21 h 217"/>
                  <a:gd name="T10" fmla="*/ 36 w 128"/>
                  <a:gd name="T11" fmla="*/ 30 h 217"/>
                  <a:gd name="T12" fmla="*/ 32 w 128"/>
                  <a:gd name="T13" fmla="*/ 39 h 217"/>
                  <a:gd name="T14" fmla="*/ 26 w 128"/>
                  <a:gd name="T15" fmla="*/ 48 h 217"/>
                  <a:gd name="T16" fmla="*/ 17 w 128"/>
                  <a:gd name="T17" fmla="*/ 58 h 217"/>
                  <a:gd name="T18" fmla="*/ 14 w 128"/>
                  <a:gd name="T19" fmla="*/ 57 h 217"/>
                  <a:gd name="T20" fmla="*/ 11 w 128"/>
                  <a:gd name="T21" fmla="*/ 56 h 217"/>
                  <a:gd name="T22" fmla="*/ 7 w 128"/>
                  <a:gd name="T23" fmla="*/ 55 h 217"/>
                  <a:gd name="T24" fmla="*/ 5 w 128"/>
                  <a:gd name="T25" fmla="*/ 54 h 217"/>
                  <a:gd name="T26" fmla="*/ 2 w 128"/>
                  <a:gd name="T27" fmla="*/ 52 h 217"/>
                  <a:gd name="T28" fmla="*/ 1 w 128"/>
                  <a:gd name="T29" fmla="*/ 50 h 217"/>
                  <a:gd name="T30" fmla="*/ 0 w 128"/>
                  <a:gd name="T31" fmla="*/ 49 h 217"/>
                  <a:gd name="T32" fmla="*/ 1 w 128"/>
                  <a:gd name="T33" fmla="*/ 47 h 217"/>
                  <a:gd name="T34" fmla="*/ 4 w 128"/>
                  <a:gd name="T35" fmla="*/ 45 h 217"/>
                  <a:gd name="T36" fmla="*/ 8 w 128"/>
                  <a:gd name="T37" fmla="*/ 43 h 217"/>
                  <a:gd name="T38" fmla="*/ 12 w 128"/>
                  <a:gd name="T39" fmla="*/ 40 h 217"/>
                  <a:gd name="T40" fmla="*/ 17 w 128"/>
                  <a:gd name="T41" fmla="*/ 36 h 217"/>
                  <a:gd name="T42" fmla="*/ 22 w 128"/>
                  <a:gd name="T43" fmla="*/ 30 h 217"/>
                  <a:gd name="T44" fmla="*/ 25 w 128"/>
                  <a:gd name="T45" fmla="*/ 22 h 217"/>
                  <a:gd name="T46" fmla="*/ 27 w 128"/>
                  <a:gd name="T47" fmla="*/ 12 h 217"/>
                  <a:gd name="T48" fmla="*/ 26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20 w 117"/>
                  <a:gd name="T1" fmla="*/ 0 h 132"/>
                  <a:gd name="T2" fmla="*/ 0 w 117"/>
                  <a:gd name="T3" fmla="*/ 6 h 132"/>
                  <a:gd name="T4" fmla="*/ 1 w 117"/>
                  <a:gd name="T5" fmla="*/ 6 h 132"/>
                  <a:gd name="T6" fmla="*/ 4 w 117"/>
                  <a:gd name="T7" fmla="*/ 7 h 132"/>
                  <a:gd name="T8" fmla="*/ 8 w 117"/>
                  <a:gd name="T9" fmla="*/ 9 h 132"/>
                  <a:gd name="T10" fmla="*/ 12 w 117"/>
                  <a:gd name="T11" fmla="*/ 11 h 132"/>
                  <a:gd name="T12" fmla="*/ 18 w 117"/>
                  <a:gd name="T13" fmla="*/ 16 h 132"/>
                  <a:gd name="T14" fmla="*/ 23 w 117"/>
                  <a:gd name="T15" fmla="*/ 19 h 132"/>
                  <a:gd name="T16" fmla="*/ 28 w 117"/>
                  <a:gd name="T17" fmla="*/ 25 h 132"/>
                  <a:gd name="T18" fmla="*/ 32 w 117"/>
                  <a:gd name="T19" fmla="*/ 33 h 132"/>
                  <a:gd name="T20" fmla="*/ 33 w 117"/>
                  <a:gd name="T21" fmla="*/ 30 h 132"/>
                  <a:gd name="T22" fmla="*/ 32 w 117"/>
                  <a:gd name="T23" fmla="*/ 26 h 132"/>
                  <a:gd name="T24" fmla="*/ 30 w 117"/>
                  <a:gd name="T25" fmla="*/ 22 h 132"/>
                  <a:gd name="T26" fmla="*/ 28 w 117"/>
                  <a:gd name="T27" fmla="*/ 18 h 132"/>
                  <a:gd name="T28" fmla="*/ 25 w 117"/>
                  <a:gd name="T29" fmla="*/ 14 h 132"/>
                  <a:gd name="T30" fmla="*/ 22 w 117"/>
                  <a:gd name="T31" fmla="*/ 11 h 132"/>
                  <a:gd name="T32" fmla="*/ 19 w 117"/>
                  <a:gd name="T33" fmla="*/ 9 h 132"/>
                  <a:gd name="T34" fmla="*/ 17 w 117"/>
                  <a:gd name="T35" fmla="*/ 8 h 132"/>
                  <a:gd name="T36" fmla="*/ 19 w 117"/>
                  <a:gd name="T37" fmla="*/ 7 h 132"/>
                  <a:gd name="T38" fmla="*/ 22 w 117"/>
                  <a:gd name="T39" fmla="*/ 7 h 132"/>
                  <a:gd name="T40" fmla="*/ 25 w 117"/>
                  <a:gd name="T41" fmla="*/ 6 h 132"/>
                  <a:gd name="T42" fmla="*/ 28 w 117"/>
                  <a:gd name="T43" fmla="*/ 6 h 132"/>
                  <a:gd name="T44" fmla="*/ 29 w 117"/>
                  <a:gd name="T45" fmla="*/ 6 h 132"/>
                  <a:gd name="T46" fmla="*/ 30 w 117"/>
                  <a:gd name="T47" fmla="*/ 6 h 132"/>
                  <a:gd name="T48" fmla="*/ 32 w 117"/>
                  <a:gd name="T49" fmla="*/ 6 h 132"/>
                  <a:gd name="T50" fmla="*/ 32 w 117"/>
                  <a:gd name="T51" fmla="*/ 6 h 132"/>
                  <a:gd name="T52" fmla="*/ 20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>
                  <a:gd name="T0" fmla="*/ 8 w 29"/>
                  <a:gd name="T1" fmla="*/ 0 h 77"/>
                  <a:gd name="T2" fmla="*/ 7 w 29"/>
                  <a:gd name="T3" fmla="*/ 0 h 77"/>
                  <a:gd name="T4" fmla="*/ 5 w 29"/>
                  <a:gd name="T5" fmla="*/ 1 h 77"/>
                  <a:gd name="T6" fmla="*/ 3 w 29"/>
                  <a:gd name="T7" fmla="*/ 2 h 77"/>
                  <a:gd name="T8" fmla="*/ 1 w 29"/>
                  <a:gd name="T9" fmla="*/ 5 h 77"/>
                  <a:gd name="T10" fmla="*/ 1 w 29"/>
                  <a:gd name="T11" fmla="*/ 8 h 77"/>
                  <a:gd name="T12" fmla="*/ 0 w 29"/>
                  <a:gd name="T13" fmla="*/ 11 h 77"/>
                  <a:gd name="T14" fmla="*/ 1 w 29"/>
                  <a:gd name="T15" fmla="*/ 16 h 77"/>
                  <a:gd name="T16" fmla="*/ 3 w 29"/>
                  <a:gd name="T17" fmla="*/ 20 h 77"/>
                  <a:gd name="T18" fmla="*/ 4 w 29"/>
                  <a:gd name="T19" fmla="*/ 14 h 77"/>
                  <a:gd name="T20" fmla="*/ 5 w 29"/>
                  <a:gd name="T21" fmla="*/ 10 h 77"/>
                  <a:gd name="T22" fmla="*/ 7 w 29"/>
                  <a:gd name="T23" fmla="*/ 6 h 77"/>
                  <a:gd name="T24" fmla="*/ 8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3 w 207"/>
                    <a:gd name="T1" fmla="*/ 10 h 564"/>
                    <a:gd name="T2" fmla="*/ 1 w 207"/>
                    <a:gd name="T3" fmla="*/ 17 h 564"/>
                    <a:gd name="T4" fmla="*/ 1 w 207"/>
                    <a:gd name="T5" fmla="*/ 23 h 564"/>
                    <a:gd name="T6" fmla="*/ 0 w 207"/>
                    <a:gd name="T7" fmla="*/ 28 h 564"/>
                    <a:gd name="T8" fmla="*/ 0 w 207"/>
                    <a:gd name="T9" fmla="*/ 35 h 564"/>
                    <a:gd name="T10" fmla="*/ 1 w 207"/>
                    <a:gd name="T11" fmla="*/ 41 h 564"/>
                    <a:gd name="T12" fmla="*/ 1 w 207"/>
                    <a:gd name="T13" fmla="*/ 48 h 564"/>
                    <a:gd name="T14" fmla="*/ 4 w 207"/>
                    <a:gd name="T15" fmla="*/ 57 h 564"/>
                    <a:gd name="T16" fmla="*/ 7 w 207"/>
                    <a:gd name="T17" fmla="*/ 66 h 564"/>
                    <a:gd name="T18" fmla="*/ 10 w 207"/>
                    <a:gd name="T19" fmla="*/ 75 h 564"/>
                    <a:gd name="T20" fmla="*/ 14 w 207"/>
                    <a:gd name="T21" fmla="*/ 83 h 564"/>
                    <a:gd name="T22" fmla="*/ 19 w 207"/>
                    <a:gd name="T23" fmla="*/ 93 h 564"/>
                    <a:gd name="T24" fmla="*/ 24 w 207"/>
                    <a:gd name="T25" fmla="*/ 102 h 564"/>
                    <a:gd name="T26" fmla="*/ 30 w 207"/>
                    <a:gd name="T27" fmla="*/ 111 h 564"/>
                    <a:gd name="T28" fmla="*/ 36 w 207"/>
                    <a:gd name="T29" fmla="*/ 118 h 564"/>
                    <a:gd name="T30" fmla="*/ 41 w 207"/>
                    <a:gd name="T31" fmla="*/ 124 h 564"/>
                    <a:gd name="T32" fmla="*/ 47 w 207"/>
                    <a:gd name="T33" fmla="*/ 129 h 564"/>
                    <a:gd name="T34" fmla="*/ 37 w 207"/>
                    <a:gd name="T35" fmla="*/ 114 h 564"/>
                    <a:gd name="T36" fmla="*/ 29 w 207"/>
                    <a:gd name="T37" fmla="*/ 102 h 564"/>
                    <a:gd name="T38" fmla="*/ 23 w 207"/>
                    <a:gd name="T39" fmla="*/ 93 h 564"/>
                    <a:gd name="T40" fmla="*/ 19 w 207"/>
                    <a:gd name="T41" fmla="*/ 84 h 564"/>
                    <a:gd name="T42" fmla="*/ 17 w 207"/>
                    <a:gd name="T43" fmla="*/ 77 h 564"/>
                    <a:gd name="T44" fmla="*/ 15 w 207"/>
                    <a:gd name="T45" fmla="*/ 71 h 564"/>
                    <a:gd name="T46" fmla="*/ 15 w 207"/>
                    <a:gd name="T47" fmla="*/ 65 h 564"/>
                    <a:gd name="T48" fmla="*/ 13 w 207"/>
                    <a:gd name="T49" fmla="*/ 59 h 564"/>
                    <a:gd name="T50" fmla="*/ 10 w 207"/>
                    <a:gd name="T51" fmla="*/ 47 h 564"/>
                    <a:gd name="T52" fmla="*/ 9 w 207"/>
                    <a:gd name="T53" fmla="*/ 32 h 564"/>
                    <a:gd name="T54" fmla="*/ 10 w 207"/>
                    <a:gd name="T55" fmla="*/ 16 h 564"/>
                    <a:gd name="T56" fmla="*/ 12 w 207"/>
                    <a:gd name="T57" fmla="*/ 0 h 564"/>
                    <a:gd name="T58" fmla="*/ 3 w 207"/>
                    <a:gd name="T59" fmla="*/ 10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4 h 232"/>
                    <a:gd name="T2" fmla="*/ 4 w 47"/>
                    <a:gd name="T3" fmla="*/ 12 h 232"/>
                    <a:gd name="T4" fmla="*/ 6 w 47"/>
                    <a:gd name="T5" fmla="*/ 23 h 232"/>
                    <a:gd name="T6" fmla="*/ 6 w 47"/>
                    <a:gd name="T7" fmla="*/ 36 h 232"/>
                    <a:gd name="T8" fmla="*/ 4 w 47"/>
                    <a:gd name="T9" fmla="*/ 52 h 232"/>
                    <a:gd name="T10" fmla="*/ 11 w 47"/>
                    <a:gd name="T11" fmla="*/ 49 h 232"/>
                    <a:gd name="T12" fmla="*/ 11 w 47"/>
                    <a:gd name="T13" fmla="*/ 41 h 232"/>
                    <a:gd name="T14" fmla="*/ 11 w 47"/>
                    <a:gd name="T15" fmla="*/ 32 h 232"/>
                    <a:gd name="T16" fmla="*/ 11 w 47"/>
                    <a:gd name="T17" fmla="*/ 23 h 232"/>
                    <a:gd name="T18" fmla="*/ 10 w 47"/>
                    <a:gd name="T19" fmla="*/ 16 h 232"/>
                    <a:gd name="T20" fmla="*/ 9 w 47"/>
                    <a:gd name="T21" fmla="*/ 12 h 232"/>
                    <a:gd name="T22" fmla="*/ 7 w 47"/>
                    <a:gd name="T23" fmla="*/ 8 h 232"/>
                    <a:gd name="T24" fmla="*/ 6 w 47"/>
                    <a:gd name="T25" fmla="*/ 4 h 232"/>
                    <a:gd name="T26" fmla="*/ 3 w 47"/>
                    <a:gd name="T27" fmla="*/ 0 h 232"/>
                    <a:gd name="T28" fmla="*/ 0 w 47"/>
                    <a:gd name="T29" fmla="*/ 4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77" y="1723"/>
                  <a:ext cx="60" cy="28"/>
                </a:xfrm>
                <a:custGeom>
                  <a:avLst/>
                  <a:gdLst>
                    <a:gd name="T0" fmla="*/ 19 w 87"/>
                    <a:gd name="T1" fmla="*/ 6 h 40"/>
                    <a:gd name="T2" fmla="*/ 18 w 87"/>
                    <a:gd name="T3" fmla="*/ 4 h 40"/>
                    <a:gd name="T4" fmla="*/ 15 w 87"/>
                    <a:gd name="T5" fmla="*/ 3 h 40"/>
                    <a:gd name="T6" fmla="*/ 13 w 87"/>
                    <a:gd name="T7" fmla="*/ 2 h 40"/>
                    <a:gd name="T8" fmla="*/ 10 w 87"/>
                    <a:gd name="T9" fmla="*/ 1 h 40"/>
                    <a:gd name="T10" fmla="*/ 8 w 87"/>
                    <a:gd name="T11" fmla="*/ 1 h 40"/>
                    <a:gd name="T12" fmla="*/ 6 w 87"/>
                    <a:gd name="T13" fmla="*/ 1 h 40"/>
                    <a:gd name="T14" fmla="*/ 3 w 87"/>
                    <a:gd name="T15" fmla="*/ 0 h 40"/>
                    <a:gd name="T16" fmla="*/ 0 w 87"/>
                    <a:gd name="T17" fmla="*/ 1 h 40"/>
                    <a:gd name="T18" fmla="*/ 1 w 87"/>
                    <a:gd name="T19" fmla="*/ 1 h 40"/>
                    <a:gd name="T20" fmla="*/ 3 w 87"/>
                    <a:gd name="T21" fmla="*/ 3 h 40"/>
                    <a:gd name="T22" fmla="*/ 5 w 87"/>
                    <a:gd name="T23" fmla="*/ 4 h 40"/>
                    <a:gd name="T24" fmla="*/ 8 w 87"/>
                    <a:gd name="T25" fmla="*/ 4 h 40"/>
                    <a:gd name="T26" fmla="*/ 10 w 87"/>
                    <a:gd name="T27" fmla="*/ 6 h 40"/>
                    <a:gd name="T28" fmla="*/ 12 w 87"/>
                    <a:gd name="T29" fmla="*/ 6 h 40"/>
                    <a:gd name="T30" fmla="*/ 14 w 87"/>
                    <a:gd name="T31" fmla="*/ 8 h 40"/>
                    <a:gd name="T32" fmla="*/ 17 w 87"/>
                    <a:gd name="T33" fmla="*/ 10 h 40"/>
                    <a:gd name="T34" fmla="*/ 19 w 87"/>
                    <a:gd name="T35" fmla="*/ 6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10 w 109"/>
                <a:gd name="T3" fmla="*/ 1 h 156"/>
                <a:gd name="T4" fmla="*/ 40 w 109"/>
                <a:gd name="T5" fmla="*/ 5 h 156"/>
                <a:gd name="T6" fmla="*/ 79 w 109"/>
                <a:gd name="T7" fmla="*/ 16 h 156"/>
                <a:gd name="T8" fmla="*/ 125 w 109"/>
                <a:gd name="T9" fmla="*/ 32 h 156"/>
                <a:gd name="T10" fmla="*/ 167 w 109"/>
                <a:gd name="T11" fmla="*/ 58 h 156"/>
                <a:gd name="T12" fmla="*/ 206 w 109"/>
                <a:gd name="T13" fmla="*/ 93 h 156"/>
                <a:gd name="T14" fmla="*/ 230 w 109"/>
                <a:gd name="T15" fmla="*/ 142 h 156"/>
                <a:gd name="T16" fmla="*/ 235 w 109"/>
                <a:gd name="T17" fmla="*/ 206 h 156"/>
                <a:gd name="T18" fmla="*/ 225 w 109"/>
                <a:gd name="T19" fmla="*/ 206 h 156"/>
                <a:gd name="T20" fmla="*/ 213 w 109"/>
                <a:gd name="T21" fmla="*/ 206 h 156"/>
                <a:gd name="T22" fmla="*/ 201 w 109"/>
                <a:gd name="T23" fmla="*/ 206 h 156"/>
                <a:gd name="T24" fmla="*/ 186 w 109"/>
                <a:gd name="T25" fmla="*/ 202 h 156"/>
                <a:gd name="T26" fmla="*/ 174 w 109"/>
                <a:gd name="T27" fmla="*/ 201 h 156"/>
                <a:gd name="T28" fmla="*/ 160 w 109"/>
                <a:gd name="T29" fmla="*/ 197 h 156"/>
                <a:gd name="T30" fmla="*/ 142 w 109"/>
                <a:gd name="T31" fmla="*/ 191 h 156"/>
                <a:gd name="T32" fmla="*/ 125 w 109"/>
                <a:gd name="T33" fmla="*/ 183 h 156"/>
                <a:gd name="T34" fmla="*/ 114 w 109"/>
                <a:gd name="T35" fmla="*/ 166 h 156"/>
                <a:gd name="T36" fmla="*/ 114 w 109"/>
                <a:gd name="T37" fmla="*/ 146 h 156"/>
                <a:gd name="T38" fmla="*/ 120 w 109"/>
                <a:gd name="T39" fmla="*/ 126 h 156"/>
                <a:gd name="T40" fmla="*/ 126 w 109"/>
                <a:gd name="T41" fmla="*/ 105 h 156"/>
                <a:gd name="T42" fmla="*/ 120 w 109"/>
                <a:gd name="T43" fmla="*/ 81 h 156"/>
                <a:gd name="T44" fmla="*/ 103 w 109"/>
                <a:gd name="T45" fmla="*/ 56 h 156"/>
                <a:gd name="T46" fmla="*/ 68 w 109"/>
                <a:gd name="T47" fmla="*/ 31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3 w 54"/>
                <a:gd name="T5" fmla="*/ 3 h 40"/>
                <a:gd name="T6" fmla="*/ 29 w 54"/>
                <a:gd name="T7" fmla="*/ 12 h 40"/>
                <a:gd name="T8" fmla="*/ 48 w 54"/>
                <a:gd name="T9" fmla="*/ 16 h 40"/>
                <a:gd name="T10" fmla="*/ 65 w 54"/>
                <a:gd name="T11" fmla="*/ 19 h 40"/>
                <a:gd name="T12" fmla="*/ 83 w 54"/>
                <a:gd name="T13" fmla="*/ 22 h 40"/>
                <a:gd name="T14" fmla="*/ 101 w 54"/>
                <a:gd name="T15" fmla="*/ 24 h 40"/>
                <a:gd name="T16" fmla="*/ 121 w 54"/>
                <a:gd name="T17" fmla="*/ 20 h 40"/>
                <a:gd name="T18" fmla="*/ 119 w 54"/>
                <a:gd name="T19" fmla="*/ 33 h 40"/>
                <a:gd name="T20" fmla="*/ 112 w 54"/>
                <a:gd name="T21" fmla="*/ 44 h 40"/>
                <a:gd name="T22" fmla="*/ 99 w 54"/>
                <a:gd name="T23" fmla="*/ 51 h 40"/>
                <a:gd name="T24" fmla="*/ 82 w 54"/>
                <a:gd name="T25" fmla="*/ 53 h 40"/>
                <a:gd name="T26" fmla="*/ 62 w 54"/>
                <a:gd name="T27" fmla="*/ 52 h 40"/>
                <a:gd name="T28" fmla="*/ 42 w 54"/>
                <a:gd name="T29" fmla="*/ 43 h 40"/>
                <a:gd name="T30" fmla="*/ 22 w 54"/>
                <a:gd name="T31" fmla="*/ 28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9 h 237"/>
                <a:gd name="T4" fmla="*/ 9 w 257"/>
                <a:gd name="T5" fmla="*/ 58 h 237"/>
                <a:gd name="T6" fmla="*/ 20 w 257"/>
                <a:gd name="T7" fmla="*/ 87 h 237"/>
                <a:gd name="T8" fmla="*/ 36 w 257"/>
                <a:gd name="T9" fmla="*/ 112 h 237"/>
                <a:gd name="T10" fmla="*/ 58 w 257"/>
                <a:gd name="T11" fmla="*/ 135 h 237"/>
                <a:gd name="T12" fmla="*/ 86 w 257"/>
                <a:gd name="T13" fmla="*/ 161 h 237"/>
                <a:gd name="T14" fmla="*/ 122 w 257"/>
                <a:gd name="T15" fmla="*/ 184 h 237"/>
                <a:gd name="T16" fmla="*/ 163 w 257"/>
                <a:gd name="T17" fmla="*/ 203 h 237"/>
                <a:gd name="T18" fmla="*/ 216 w 257"/>
                <a:gd name="T19" fmla="*/ 222 h 237"/>
                <a:gd name="T20" fmla="*/ 276 w 257"/>
                <a:gd name="T21" fmla="*/ 237 h 237"/>
                <a:gd name="T22" fmla="*/ 340 w 257"/>
                <a:gd name="T23" fmla="*/ 250 h 237"/>
                <a:gd name="T24" fmla="*/ 419 w 257"/>
                <a:gd name="T25" fmla="*/ 261 h 237"/>
                <a:gd name="T26" fmla="*/ 505 w 257"/>
                <a:gd name="T27" fmla="*/ 267 h 237"/>
                <a:gd name="T28" fmla="*/ 604 w 257"/>
                <a:gd name="T29" fmla="*/ 271 h 237"/>
                <a:gd name="T30" fmla="*/ 705 w 257"/>
                <a:gd name="T31" fmla="*/ 270 h 237"/>
                <a:gd name="T32" fmla="*/ 825 w 257"/>
                <a:gd name="T33" fmla="*/ 265 h 237"/>
                <a:gd name="T34" fmla="*/ 720 w 257"/>
                <a:gd name="T35" fmla="*/ 259 h 237"/>
                <a:gd name="T36" fmla="*/ 625 w 257"/>
                <a:gd name="T37" fmla="*/ 251 h 237"/>
                <a:gd name="T38" fmla="*/ 546 w 257"/>
                <a:gd name="T39" fmla="*/ 242 h 237"/>
                <a:gd name="T40" fmla="*/ 475 w 257"/>
                <a:gd name="T41" fmla="*/ 233 h 237"/>
                <a:gd name="T42" fmla="*/ 411 w 257"/>
                <a:gd name="T43" fmla="*/ 221 h 237"/>
                <a:gd name="T44" fmla="*/ 360 w 257"/>
                <a:gd name="T45" fmla="*/ 208 h 237"/>
                <a:gd name="T46" fmla="*/ 312 w 257"/>
                <a:gd name="T47" fmla="*/ 193 h 237"/>
                <a:gd name="T48" fmla="*/ 269 w 257"/>
                <a:gd name="T49" fmla="*/ 177 h 237"/>
                <a:gd name="T50" fmla="*/ 229 w 257"/>
                <a:gd name="T51" fmla="*/ 161 h 237"/>
                <a:gd name="T52" fmla="*/ 197 w 257"/>
                <a:gd name="T53" fmla="*/ 142 h 237"/>
                <a:gd name="T54" fmla="*/ 169 w 257"/>
                <a:gd name="T55" fmla="*/ 123 h 237"/>
                <a:gd name="T56" fmla="*/ 139 w 257"/>
                <a:gd name="T57" fmla="*/ 100 h 237"/>
                <a:gd name="T58" fmla="*/ 106 w 257"/>
                <a:gd name="T59" fmla="*/ 78 h 237"/>
                <a:gd name="T60" fmla="*/ 74 w 257"/>
                <a:gd name="T61" fmla="*/ 55 h 237"/>
                <a:gd name="T62" fmla="*/ 37 w 257"/>
                <a:gd name="T63" fmla="*/ 2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255 w 124"/>
                <a:gd name="T1" fmla="*/ 0 h 110"/>
                <a:gd name="T2" fmla="*/ 408 w 124"/>
                <a:gd name="T3" fmla="*/ 129 h 110"/>
                <a:gd name="T4" fmla="*/ 396 w 124"/>
                <a:gd name="T5" fmla="*/ 128 h 110"/>
                <a:gd name="T6" fmla="*/ 352 w 124"/>
                <a:gd name="T7" fmla="*/ 125 h 110"/>
                <a:gd name="T8" fmla="*/ 294 w 124"/>
                <a:gd name="T9" fmla="*/ 121 h 110"/>
                <a:gd name="T10" fmla="*/ 225 w 124"/>
                <a:gd name="T11" fmla="*/ 119 h 110"/>
                <a:gd name="T12" fmla="*/ 148 w 124"/>
                <a:gd name="T13" fmla="*/ 116 h 110"/>
                <a:gd name="T14" fmla="*/ 84 w 124"/>
                <a:gd name="T15" fmla="*/ 117 h 110"/>
                <a:gd name="T16" fmla="*/ 30 w 124"/>
                <a:gd name="T17" fmla="*/ 122 h 110"/>
                <a:gd name="T18" fmla="*/ 0 w 124"/>
                <a:gd name="T19" fmla="*/ 131 h 110"/>
                <a:gd name="T20" fmla="*/ 12 w 124"/>
                <a:gd name="T21" fmla="*/ 117 h 110"/>
                <a:gd name="T22" fmla="*/ 27 w 124"/>
                <a:gd name="T23" fmla="*/ 106 h 110"/>
                <a:gd name="T24" fmla="*/ 54 w 124"/>
                <a:gd name="T25" fmla="*/ 98 h 110"/>
                <a:gd name="T26" fmla="*/ 84 w 124"/>
                <a:gd name="T27" fmla="*/ 91 h 110"/>
                <a:gd name="T28" fmla="*/ 119 w 124"/>
                <a:gd name="T29" fmla="*/ 86 h 110"/>
                <a:gd name="T30" fmla="*/ 154 w 124"/>
                <a:gd name="T31" fmla="*/ 85 h 110"/>
                <a:gd name="T32" fmla="*/ 193 w 124"/>
                <a:gd name="T33" fmla="*/ 85 h 110"/>
                <a:gd name="T34" fmla="*/ 237 w 124"/>
                <a:gd name="T35" fmla="*/ 89 h 110"/>
                <a:gd name="T36" fmla="*/ 240 w 124"/>
                <a:gd name="T37" fmla="*/ 85 h 110"/>
                <a:gd name="T38" fmla="*/ 230 w 124"/>
                <a:gd name="T39" fmla="*/ 68 h 110"/>
                <a:gd name="T40" fmla="*/ 220 w 124"/>
                <a:gd name="T41" fmla="*/ 46 h 110"/>
                <a:gd name="T42" fmla="*/ 215 w 124"/>
                <a:gd name="T43" fmla="*/ 35 h 110"/>
                <a:gd name="T44" fmla="*/ 207 w 124"/>
                <a:gd name="T45" fmla="*/ 35 h 110"/>
                <a:gd name="T46" fmla="*/ 199 w 124"/>
                <a:gd name="T47" fmla="*/ 33 h 110"/>
                <a:gd name="T48" fmla="*/ 193 w 124"/>
                <a:gd name="T49" fmla="*/ 30 h 110"/>
                <a:gd name="T50" fmla="*/ 189 w 124"/>
                <a:gd name="T51" fmla="*/ 27 h 110"/>
                <a:gd name="T52" fmla="*/ 189 w 124"/>
                <a:gd name="T53" fmla="*/ 23 h 110"/>
                <a:gd name="T54" fmla="*/ 193 w 124"/>
                <a:gd name="T55" fmla="*/ 18 h 110"/>
                <a:gd name="T56" fmla="*/ 218 w 124"/>
                <a:gd name="T57" fmla="*/ 8 h 110"/>
                <a:gd name="T58" fmla="*/ 255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16 w 109"/>
                <a:gd name="T3" fmla="*/ 1 h 156"/>
                <a:gd name="T4" fmla="*/ 58 w 109"/>
                <a:gd name="T5" fmla="*/ 5 h 156"/>
                <a:gd name="T6" fmla="*/ 121 w 109"/>
                <a:gd name="T7" fmla="*/ 12 h 156"/>
                <a:gd name="T8" fmla="*/ 192 w 109"/>
                <a:gd name="T9" fmla="*/ 28 h 156"/>
                <a:gd name="T10" fmla="*/ 259 w 109"/>
                <a:gd name="T11" fmla="*/ 48 h 156"/>
                <a:gd name="T12" fmla="*/ 317 w 109"/>
                <a:gd name="T13" fmla="*/ 79 h 156"/>
                <a:gd name="T14" fmla="*/ 353 w 109"/>
                <a:gd name="T15" fmla="*/ 120 h 156"/>
                <a:gd name="T16" fmla="*/ 360 w 109"/>
                <a:gd name="T17" fmla="*/ 172 h 156"/>
                <a:gd name="T18" fmla="*/ 349 w 109"/>
                <a:gd name="T19" fmla="*/ 172 h 156"/>
                <a:gd name="T20" fmla="*/ 329 w 109"/>
                <a:gd name="T21" fmla="*/ 172 h 156"/>
                <a:gd name="T22" fmla="*/ 307 w 109"/>
                <a:gd name="T23" fmla="*/ 172 h 156"/>
                <a:gd name="T24" fmla="*/ 287 w 109"/>
                <a:gd name="T25" fmla="*/ 170 h 156"/>
                <a:gd name="T26" fmla="*/ 267 w 109"/>
                <a:gd name="T27" fmla="*/ 169 h 156"/>
                <a:gd name="T28" fmla="*/ 245 w 109"/>
                <a:gd name="T29" fmla="*/ 166 h 156"/>
                <a:gd name="T30" fmla="*/ 218 w 109"/>
                <a:gd name="T31" fmla="*/ 161 h 156"/>
                <a:gd name="T32" fmla="*/ 192 w 109"/>
                <a:gd name="T33" fmla="*/ 155 h 156"/>
                <a:gd name="T34" fmla="*/ 174 w 109"/>
                <a:gd name="T35" fmla="*/ 138 h 156"/>
                <a:gd name="T36" fmla="*/ 174 w 109"/>
                <a:gd name="T37" fmla="*/ 123 h 156"/>
                <a:gd name="T38" fmla="*/ 186 w 109"/>
                <a:gd name="T39" fmla="*/ 107 h 156"/>
                <a:gd name="T40" fmla="*/ 197 w 109"/>
                <a:gd name="T41" fmla="*/ 88 h 156"/>
                <a:gd name="T42" fmla="*/ 186 w 109"/>
                <a:gd name="T43" fmla="*/ 70 h 156"/>
                <a:gd name="T44" fmla="*/ 160 w 109"/>
                <a:gd name="T45" fmla="*/ 47 h 156"/>
                <a:gd name="T46" fmla="*/ 104 w 109"/>
                <a:gd name="T47" fmla="*/ 27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104 w 46"/>
                <a:gd name="T1" fmla="*/ 0 h 94"/>
                <a:gd name="T2" fmla="*/ 66 w 46"/>
                <a:gd name="T3" fmla="*/ 42 h 94"/>
                <a:gd name="T4" fmla="*/ 49 w 46"/>
                <a:gd name="T5" fmla="*/ 70 h 94"/>
                <a:gd name="T6" fmla="*/ 36 w 46"/>
                <a:gd name="T7" fmla="*/ 91 h 94"/>
                <a:gd name="T8" fmla="*/ 0 w 46"/>
                <a:gd name="T9" fmla="*/ 106 h 94"/>
                <a:gd name="T10" fmla="*/ 40 w 46"/>
                <a:gd name="T11" fmla="*/ 100 h 94"/>
                <a:gd name="T12" fmla="*/ 77 w 46"/>
                <a:gd name="T13" fmla="*/ 92 h 94"/>
                <a:gd name="T14" fmla="*/ 105 w 46"/>
                <a:gd name="T15" fmla="*/ 77 h 94"/>
                <a:gd name="T16" fmla="*/ 132 w 46"/>
                <a:gd name="T17" fmla="*/ 65 h 94"/>
                <a:gd name="T18" fmla="*/ 150 w 46"/>
                <a:gd name="T19" fmla="*/ 49 h 94"/>
                <a:gd name="T20" fmla="*/ 152 w 46"/>
                <a:gd name="T21" fmla="*/ 34 h 94"/>
                <a:gd name="T22" fmla="*/ 140 w 46"/>
                <a:gd name="T23" fmla="*/ 15 h 94"/>
                <a:gd name="T24" fmla="*/ 104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20 w 54"/>
                <a:gd name="T5" fmla="*/ 3 h 40"/>
                <a:gd name="T6" fmla="*/ 41 w 54"/>
                <a:gd name="T7" fmla="*/ 8 h 40"/>
                <a:gd name="T8" fmla="*/ 65 w 54"/>
                <a:gd name="T9" fmla="*/ 12 h 40"/>
                <a:gd name="T10" fmla="*/ 92 w 54"/>
                <a:gd name="T11" fmla="*/ 15 h 40"/>
                <a:gd name="T12" fmla="*/ 121 w 54"/>
                <a:gd name="T13" fmla="*/ 17 h 40"/>
                <a:gd name="T14" fmla="*/ 144 w 54"/>
                <a:gd name="T15" fmla="*/ 18 h 40"/>
                <a:gd name="T16" fmla="*/ 171 w 54"/>
                <a:gd name="T17" fmla="*/ 16 h 40"/>
                <a:gd name="T18" fmla="*/ 169 w 54"/>
                <a:gd name="T19" fmla="*/ 29 h 40"/>
                <a:gd name="T20" fmla="*/ 159 w 54"/>
                <a:gd name="T21" fmla="*/ 37 h 40"/>
                <a:gd name="T22" fmla="*/ 140 w 54"/>
                <a:gd name="T23" fmla="*/ 42 h 40"/>
                <a:gd name="T24" fmla="*/ 116 w 54"/>
                <a:gd name="T25" fmla="*/ 44 h 40"/>
                <a:gd name="T26" fmla="*/ 87 w 54"/>
                <a:gd name="T27" fmla="*/ 43 h 40"/>
                <a:gd name="T28" fmla="*/ 59 w 54"/>
                <a:gd name="T29" fmla="*/ 36 h 40"/>
                <a:gd name="T30" fmla="*/ 31 w 54"/>
                <a:gd name="T31" fmla="*/ 24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54 w 596"/>
                <a:gd name="T1" fmla="*/ 416 h 666"/>
                <a:gd name="T2" fmla="*/ 20 w 596"/>
                <a:gd name="T3" fmla="*/ 384 h 666"/>
                <a:gd name="T4" fmla="*/ 0 w 596"/>
                <a:gd name="T5" fmla="*/ 325 h 666"/>
                <a:gd name="T6" fmla="*/ 12 w 596"/>
                <a:gd name="T7" fmla="*/ 250 h 666"/>
                <a:gd name="T8" fmla="*/ 84 w 596"/>
                <a:gd name="T9" fmla="*/ 171 h 666"/>
                <a:gd name="T10" fmla="*/ 228 w 596"/>
                <a:gd name="T11" fmla="*/ 96 h 666"/>
                <a:gd name="T12" fmla="*/ 471 w 596"/>
                <a:gd name="T13" fmla="*/ 35 h 666"/>
                <a:gd name="T14" fmla="*/ 817 w 596"/>
                <a:gd name="T15" fmla="*/ 2 h 666"/>
                <a:gd name="T16" fmla="*/ 1260 w 596"/>
                <a:gd name="T17" fmla="*/ 9 h 666"/>
                <a:gd name="T18" fmla="*/ 1603 w 596"/>
                <a:gd name="T19" fmla="*/ 76 h 666"/>
                <a:gd name="T20" fmla="*/ 1835 w 596"/>
                <a:gd name="T21" fmla="*/ 185 h 666"/>
                <a:gd name="T22" fmla="*/ 1956 w 596"/>
                <a:gd name="T23" fmla="*/ 320 h 666"/>
                <a:gd name="T24" fmla="*/ 1971 w 596"/>
                <a:gd name="T25" fmla="*/ 460 h 666"/>
                <a:gd name="T26" fmla="*/ 1876 w 596"/>
                <a:gd name="T27" fmla="*/ 591 h 666"/>
                <a:gd name="T28" fmla="*/ 1679 w 596"/>
                <a:gd name="T29" fmla="*/ 692 h 666"/>
                <a:gd name="T30" fmla="*/ 1381 w 596"/>
                <a:gd name="T31" fmla="*/ 747 h 666"/>
                <a:gd name="T32" fmla="*/ 1288 w 596"/>
                <a:gd name="T33" fmla="*/ 742 h 666"/>
                <a:gd name="T34" fmla="*/ 1461 w 596"/>
                <a:gd name="T35" fmla="*/ 695 h 666"/>
                <a:gd name="T36" fmla="*/ 1596 w 596"/>
                <a:gd name="T37" fmla="*/ 612 h 666"/>
                <a:gd name="T38" fmla="*/ 1688 w 596"/>
                <a:gd name="T39" fmla="*/ 511 h 666"/>
                <a:gd name="T40" fmla="*/ 1721 w 596"/>
                <a:gd name="T41" fmla="*/ 400 h 666"/>
                <a:gd name="T42" fmla="*/ 1701 w 596"/>
                <a:gd name="T43" fmla="*/ 290 h 666"/>
                <a:gd name="T44" fmla="*/ 1605 w 596"/>
                <a:gd name="T45" fmla="*/ 196 h 666"/>
                <a:gd name="T46" fmla="*/ 1434 w 596"/>
                <a:gd name="T47" fmla="*/ 126 h 666"/>
                <a:gd name="T48" fmla="*/ 1130 w 596"/>
                <a:gd name="T49" fmla="*/ 83 h 666"/>
                <a:gd name="T50" fmla="*/ 815 w 596"/>
                <a:gd name="T51" fmla="*/ 69 h 666"/>
                <a:gd name="T52" fmla="*/ 577 w 596"/>
                <a:gd name="T53" fmla="*/ 79 h 666"/>
                <a:gd name="T54" fmla="*/ 401 w 596"/>
                <a:gd name="T55" fmla="*/ 113 h 666"/>
                <a:gd name="T56" fmla="*/ 277 w 596"/>
                <a:gd name="T57" fmla="*/ 168 h 666"/>
                <a:gd name="T58" fmla="*/ 189 w 596"/>
                <a:gd name="T59" fmla="*/ 232 h 666"/>
                <a:gd name="T60" fmla="*/ 132 w 596"/>
                <a:gd name="T61" fmla="*/ 306 h 666"/>
                <a:gd name="T62" fmla="*/ 93 w 596"/>
                <a:gd name="T63" fmla="*/ 381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414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0AA6B1-22B4-450F-AF57-49DFA41AB83B}" type="slidenum">
              <a:rPr lang="ru-RU" altLang="ru-RU">
                <a:solidFill>
                  <a:srgbClr val="00669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854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98 w 217"/>
                  <a:gd name="T1" fmla="*/ 910 h 210"/>
                  <a:gd name="T2" fmla="*/ 159 w 217"/>
                  <a:gd name="T3" fmla="*/ 860 h 210"/>
                  <a:gd name="T4" fmla="*/ 114 w 217"/>
                  <a:gd name="T5" fmla="*/ 785 h 210"/>
                  <a:gd name="T6" fmla="*/ 66 w 217"/>
                  <a:gd name="T7" fmla="*/ 687 h 210"/>
                  <a:gd name="T8" fmla="*/ 20 w 217"/>
                  <a:gd name="T9" fmla="*/ 584 h 210"/>
                  <a:gd name="T10" fmla="*/ 0 w 217"/>
                  <a:gd name="T11" fmla="*/ 473 h 210"/>
                  <a:gd name="T12" fmla="*/ 1 w 217"/>
                  <a:gd name="T13" fmla="*/ 354 h 210"/>
                  <a:gd name="T14" fmla="*/ 39 w 217"/>
                  <a:gd name="T15" fmla="*/ 245 h 210"/>
                  <a:gd name="T16" fmla="*/ 117 w 217"/>
                  <a:gd name="T17" fmla="*/ 154 h 210"/>
                  <a:gd name="T18" fmla="*/ 196 w 217"/>
                  <a:gd name="T19" fmla="*/ 95 h 210"/>
                  <a:gd name="T20" fmla="*/ 260 w 217"/>
                  <a:gd name="T21" fmla="*/ 52 h 210"/>
                  <a:gd name="T22" fmla="*/ 312 w 217"/>
                  <a:gd name="T23" fmla="*/ 29 h 210"/>
                  <a:gd name="T24" fmla="*/ 352 w 217"/>
                  <a:gd name="T25" fmla="*/ 20 h 210"/>
                  <a:gd name="T26" fmla="*/ 381 w 217"/>
                  <a:gd name="T27" fmla="*/ 20 h 210"/>
                  <a:gd name="T28" fmla="*/ 450 w 217"/>
                  <a:gd name="T29" fmla="*/ 0 h 210"/>
                  <a:gd name="T30" fmla="*/ 639 w 217"/>
                  <a:gd name="T31" fmla="*/ 36 h 210"/>
                  <a:gd name="T32" fmla="*/ 692 w 217"/>
                  <a:gd name="T33" fmla="*/ 52 h 210"/>
                  <a:gd name="T34" fmla="*/ 744 w 217"/>
                  <a:gd name="T35" fmla="*/ 66 h 210"/>
                  <a:gd name="T36" fmla="*/ 789 w 217"/>
                  <a:gd name="T37" fmla="*/ 81 h 210"/>
                  <a:gd name="T38" fmla="*/ 822 w 217"/>
                  <a:gd name="T39" fmla="*/ 100 h 210"/>
                  <a:gd name="T40" fmla="*/ 860 w 217"/>
                  <a:gd name="T41" fmla="*/ 117 h 210"/>
                  <a:gd name="T42" fmla="*/ 889 w 217"/>
                  <a:gd name="T43" fmla="*/ 137 h 210"/>
                  <a:gd name="T44" fmla="*/ 912 w 217"/>
                  <a:gd name="T45" fmla="*/ 164 h 210"/>
                  <a:gd name="T46" fmla="*/ 939 w 217"/>
                  <a:gd name="T47" fmla="*/ 196 h 210"/>
                  <a:gd name="T48" fmla="*/ 889 w 217"/>
                  <a:gd name="T49" fmla="*/ 175 h 210"/>
                  <a:gd name="T50" fmla="*/ 841 w 217"/>
                  <a:gd name="T51" fmla="*/ 156 h 210"/>
                  <a:gd name="T52" fmla="*/ 793 w 217"/>
                  <a:gd name="T53" fmla="*/ 144 h 210"/>
                  <a:gd name="T54" fmla="*/ 744 w 217"/>
                  <a:gd name="T55" fmla="*/ 128 h 210"/>
                  <a:gd name="T56" fmla="*/ 705 w 217"/>
                  <a:gd name="T57" fmla="*/ 117 h 210"/>
                  <a:gd name="T58" fmla="*/ 664 w 217"/>
                  <a:gd name="T59" fmla="*/ 114 h 210"/>
                  <a:gd name="T60" fmla="*/ 617 w 217"/>
                  <a:gd name="T61" fmla="*/ 107 h 210"/>
                  <a:gd name="T62" fmla="*/ 578 w 217"/>
                  <a:gd name="T63" fmla="*/ 107 h 210"/>
                  <a:gd name="T64" fmla="*/ 541 w 217"/>
                  <a:gd name="T65" fmla="*/ 107 h 210"/>
                  <a:gd name="T66" fmla="*/ 502 w 217"/>
                  <a:gd name="T67" fmla="*/ 108 h 210"/>
                  <a:gd name="T68" fmla="*/ 462 w 217"/>
                  <a:gd name="T69" fmla="*/ 117 h 210"/>
                  <a:gd name="T70" fmla="*/ 428 w 217"/>
                  <a:gd name="T71" fmla="*/ 127 h 210"/>
                  <a:gd name="T72" fmla="*/ 394 w 217"/>
                  <a:gd name="T73" fmla="*/ 144 h 210"/>
                  <a:gd name="T74" fmla="*/ 353 w 217"/>
                  <a:gd name="T75" fmla="*/ 156 h 210"/>
                  <a:gd name="T76" fmla="*/ 320 w 217"/>
                  <a:gd name="T77" fmla="*/ 177 h 210"/>
                  <a:gd name="T78" fmla="*/ 286 w 217"/>
                  <a:gd name="T79" fmla="*/ 198 h 210"/>
                  <a:gd name="T80" fmla="*/ 225 w 217"/>
                  <a:gd name="T81" fmla="*/ 264 h 210"/>
                  <a:gd name="T82" fmla="*/ 183 w 217"/>
                  <a:gd name="T83" fmla="*/ 346 h 210"/>
                  <a:gd name="T84" fmla="*/ 159 w 217"/>
                  <a:gd name="T85" fmla="*/ 447 h 210"/>
                  <a:gd name="T86" fmla="*/ 150 w 217"/>
                  <a:gd name="T87" fmla="*/ 547 h 210"/>
                  <a:gd name="T88" fmla="*/ 150 w 217"/>
                  <a:gd name="T89" fmla="*/ 657 h 210"/>
                  <a:gd name="T90" fmla="*/ 164 w 217"/>
                  <a:gd name="T91" fmla="*/ 753 h 210"/>
                  <a:gd name="T92" fmla="*/ 177 w 217"/>
                  <a:gd name="T93" fmla="*/ 841 h 210"/>
                  <a:gd name="T94" fmla="*/ 198 w 217"/>
                  <a:gd name="T95" fmla="*/ 910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468 w 182"/>
                  <a:gd name="T1" fmla="*/ 0 h 213"/>
                  <a:gd name="T2" fmla="*/ 481 w 182"/>
                  <a:gd name="T3" fmla="*/ 9 h 213"/>
                  <a:gd name="T4" fmla="*/ 508 w 182"/>
                  <a:gd name="T5" fmla="*/ 36 h 213"/>
                  <a:gd name="T6" fmla="*/ 546 w 182"/>
                  <a:gd name="T7" fmla="*/ 80 h 213"/>
                  <a:gd name="T8" fmla="*/ 589 w 182"/>
                  <a:gd name="T9" fmla="*/ 145 h 213"/>
                  <a:gd name="T10" fmla="*/ 623 w 182"/>
                  <a:gd name="T11" fmla="*/ 226 h 213"/>
                  <a:gd name="T12" fmla="*/ 645 w 182"/>
                  <a:gd name="T13" fmla="*/ 333 h 213"/>
                  <a:gd name="T14" fmla="*/ 645 w 182"/>
                  <a:gd name="T15" fmla="*/ 460 h 213"/>
                  <a:gd name="T16" fmla="*/ 618 w 182"/>
                  <a:gd name="T17" fmla="*/ 609 h 213"/>
                  <a:gd name="T18" fmla="*/ 603 w 182"/>
                  <a:gd name="T19" fmla="*/ 651 h 213"/>
                  <a:gd name="T20" fmla="*/ 584 w 182"/>
                  <a:gd name="T21" fmla="*/ 685 h 213"/>
                  <a:gd name="T22" fmla="*/ 564 w 182"/>
                  <a:gd name="T23" fmla="*/ 723 h 213"/>
                  <a:gd name="T24" fmla="*/ 537 w 182"/>
                  <a:gd name="T25" fmla="*/ 756 h 213"/>
                  <a:gd name="T26" fmla="*/ 501 w 182"/>
                  <a:gd name="T27" fmla="*/ 787 h 213"/>
                  <a:gd name="T28" fmla="*/ 471 w 182"/>
                  <a:gd name="T29" fmla="*/ 811 h 213"/>
                  <a:gd name="T30" fmla="*/ 439 w 182"/>
                  <a:gd name="T31" fmla="*/ 834 h 213"/>
                  <a:gd name="T32" fmla="*/ 394 w 182"/>
                  <a:gd name="T33" fmla="*/ 853 h 213"/>
                  <a:gd name="T34" fmla="*/ 353 w 182"/>
                  <a:gd name="T35" fmla="*/ 862 h 213"/>
                  <a:gd name="T36" fmla="*/ 311 w 182"/>
                  <a:gd name="T37" fmla="*/ 873 h 213"/>
                  <a:gd name="T38" fmla="*/ 263 w 182"/>
                  <a:gd name="T39" fmla="*/ 881 h 213"/>
                  <a:gd name="T40" fmla="*/ 212 w 182"/>
                  <a:gd name="T41" fmla="*/ 881 h 213"/>
                  <a:gd name="T42" fmla="*/ 157 w 182"/>
                  <a:gd name="T43" fmla="*/ 873 h 213"/>
                  <a:gd name="T44" fmla="*/ 108 w 182"/>
                  <a:gd name="T45" fmla="*/ 862 h 213"/>
                  <a:gd name="T46" fmla="*/ 50 w 182"/>
                  <a:gd name="T47" fmla="*/ 843 h 213"/>
                  <a:gd name="T48" fmla="*/ 0 w 182"/>
                  <a:gd name="T49" fmla="*/ 821 h 213"/>
                  <a:gd name="T50" fmla="*/ 48 w 182"/>
                  <a:gd name="T51" fmla="*/ 853 h 213"/>
                  <a:gd name="T52" fmla="*/ 95 w 182"/>
                  <a:gd name="T53" fmla="*/ 873 h 213"/>
                  <a:gd name="T54" fmla="*/ 143 w 182"/>
                  <a:gd name="T55" fmla="*/ 895 h 213"/>
                  <a:gd name="T56" fmla="*/ 184 w 182"/>
                  <a:gd name="T57" fmla="*/ 910 h 213"/>
                  <a:gd name="T58" fmla="*/ 226 w 182"/>
                  <a:gd name="T59" fmla="*/ 923 h 213"/>
                  <a:gd name="T60" fmla="*/ 272 w 182"/>
                  <a:gd name="T61" fmla="*/ 928 h 213"/>
                  <a:gd name="T62" fmla="*/ 312 w 182"/>
                  <a:gd name="T63" fmla="*/ 930 h 213"/>
                  <a:gd name="T64" fmla="*/ 354 w 182"/>
                  <a:gd name="T65" fmla="*/ 930 h 213"/>
                  <a:gd name="T66" fmla="*/ 392 w 182"/>
                  <a:gd name="T67" fmla="*/ 928 h 213"/>
                  <a:gd name="T68" fmla="*/ 429 w 182"/>
                  <a:gd name="T69" fmla="*/ 920 h 213"/>
                  <a:gd name="T70" fmla="*/ 462 w 182"/>
                  <a:gd name="T71" fmla="*/ 910 h 213"/>
                  <a:gd name="T72" fmla="*/ 497 w 182"/>
                  <a:gd name="T73" fmla="*/ 901 h 213"/>
                  <a:gd name="T74" fmla="*/ 528 w 182"/>
                  <a:gd name="T75" fmla="*/ 889 h 213"/>
                  <a:gd name="T76" fmla="*/ 557 w 182"/>
                  <a:gd name="T77" fmla="*/ 870 h 213"/>
                  <a:gd name="T78" fmla="*/ 584 w 182"/>
                  <a:gd name="T79" fmla="*/ 853 h 213"/>
                  <a:gd name="T80" fmla="*/ 609 w 182"/>
                  <a:gd name="T81" fmla="*/ 834 h 213"/>
                  <a:gd name="T82" fmla="*/ 678 w 182"/>
                  <a:gd name="T83" fmla="*/ 768 h 213"/>
                  <a:gd name="T84" fmla="*/ 726 w 182"/>
                  <a:gd name="T85" fmla="*/ 704 h 213"/>
                  <a:gd name="T86" fmla="*/ 754 w 182"/>
                  <a:gd name="T87" fmla="*/ 629 h 213"/>
                  <a:gd name="T88" fmla="*/ 769 w 182"/>
                  <a:gd name="T89" fmla="*/ 561 h 213"/>
                  <a:gd name="T90" fmla="*/ 779 w 182"/>
                  <a:gd name="T91" fmla="*/ 487 h 213"/>
                  <a:gd name="T92" fmla="*/ 779 w 182"/>
                  <a:gd name="T93" fmla="*/ 414 h 213"/>
                  <a:gd name="T94" fmla="*/ 782 w 182"/>
                  <a:gd name="T95" fmla="*/ 346 h 213"/>
                  <a:gd name="T96" fmla="*/ 741 w 182"/>
                  <a:gd name="T97" fmla="*/ 202 h 213"/>
                  <a:gd name="T98" fmla="*/ 671 w 182"/>
                  <a:gd name="T99" fmla="*/ 90 h 213"/>
                  <a:gd name="T100" fmla="*/ 646 w 182"/>
                  <a:gd name="T101" fmla="*/ 80 h 213"/>
                  <a:gd name="T102" fmla="*/ 632 w 182"/>
                  <a:gd name="T103" fmla="*/ 67 h 213"/>
                  <a:gd name="T104" fmla="*/ 609 w 182"/>
                  <a:gd name="T105" fmla="*/ 56 h 213"/>
                  <a:gd name="T106" fmla="*/ 593 w 182"/>
                  <a:gd name="T107" fmla="*/ 48 h 213"/>
                  <a:gd name="T108" fmla="*/ 567 w 182"/>
                  <a:gd name="T109" fmla="*/ 39 h 213"/>
                  <a:gd name="T110" fmla="*/ 541 w 182"/>
                  <a:gd name="T111" fmla="*/ 27 h 213"/>
                  <a:gd name="T112" fmla="*/ 510 w 182"/>
                  <a:gd name="T113" fmla="*/ 13 h 213"/>
                  <a:gd name="T114" fmla="*/ 468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26 w 128"/>
                  <a:gd name="T1" fmla="*/ 0 h 217"/>
                  <a:gd name="T2" fmla="*/ 29 w 128"/>
                  <a:gd name="T3" fmla="*/ 2 h 217"/>
                  <a:gd name="T4" fmla="*/ 32 w 128"/>
                  <a:gd name="T5" fmla="*/ 7 h 217"/>
                  <a:gd name="T6" fmla="*/ 34 w 128"/>
                  <a:gd name="T7" fmla="*/ 14 h 217"/>
                  <a:gd name="T8" fmla="*/ 36 w 128"/>
                  <a:gd name="T9" fmla="*/ 21 h 217"/>
                  <a:gd name="T10" fmla="*/ 36 w 128"/>
                  <a:gd name="T11" fmla="*/ 30 h 217"/>
                  <a:gd name="T12" fmla="*/ 32 w 128"/>
                  <a:gd name="T13" fmla="*/ 39 h 217"/>
                  <a:gd name="T14" fmla="*/ 26 w 128"/>
                  <a:gd name="T15" fmla="*/ 48 h 217"/>
                  <a:gd name="T16" fmla="*/ 17 w 128"/>
                  <a:gd name="T17" fmla="*/ 58 h 217"/>
                  <a:gd name="T18" fmla="*/ 14 w 128"/>
                  <a:gd name="T19" fmla="*/ 57 h 217"/>
                  <a:gd name="T20" fmla="*/ 11 w 128"/>
                  <a:gd name="T21" fmla="*/ 56 h 217"/>
                  <a:gd name="T22" fmla="*/ 7 w 128"/>
                  <a:gd name="T23" fmla="*/ 55 h 217"/>
                  <a:gd name="T24" fmla="*/ 5 w 128"/>
                  <a:gd name="T25" fmla="*/ 54 h 217"/>
                  <a:gd name="T26" fmla="*/ 2 w 128"/>
                  <a:gd name="T27" fmla="*/ 52 h 217"/>
                  <a:gd name="T28" fmla="*/ 1 w 128"/>
                  <a:gd name="T29" fmla="*/ 50 h 217"/>
                  <a:gd name="T30" fmla="*/ 0 w 128"/>
                  <a:gd name="T31" fmla="*/ 49 h 217"/>
                  <a:gd name="T32" fmla="*/ 1 w 128"/>
                  <a:gd name="T33" fmla="*/ 47 h 217"/>
                  <a:gd name="T34" fmla="*/ 4 w 128"/>
                  <a:gd name="T35" fmla="*/ 45 h 217"/>
                  <a:gd name="T36" fmla="*/ 8 w 128"/>
                  <a:gd name="T37" fmla="*/ 43 h 217"/>
                  <a:gd name="T38" fmla="*/ 12 w 128"/>
                  <a:gd name="T39" fmla="*/ 40 h 217"/>
                  <a:gd name="T40" fmla="*/ 17 w 128"/>
                  <a:gd name="T41" fmla="*/ 36 h 217"/>
                  <a:gd name="T42" fmla="*/ 22 w 128"/>
                  <a:gd name="T43" fmla="*/ 30 h 217"/>
                  <a:gd name="T44" fmla="*/ 25 w 128"/>
                  <a:gd name="T45" fmla="*/ 22 h 217"/>
                  <a:gd name="T46" fmla="*/ 27 w 128"/>
                  <a:gd name="T47" fmla="*/ 12 h 217"/>
                  <a:gd name="T48" fmla="*/ 26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20 w 117"/>
                  <a:gd name="T1" fmla="*/ 0 h 132"/>
                  <a:gd name="T2" fmla="*/ 0 w 117"/>
                  <a:gd name="T3" fmla="*/ 6 h 132"/>
                  <a:gd name="T4" fmla="*/ 1 w 117"/>
                  <a:gd name="T5" fmla="*/ 6 h 132"/>
                  <a:gd name="T6" fmla="*/ 4 w 117"/>
                  <a:gd name="T7" fmla="*/ 7 h 132"/>
                  <a:gd name="T8" fmla="*/ 8 w 117"/>
                  <a:gd name="T9" fmla="*/ 9 h 132"/>
                  <a:gd name="T10" fmla="*/ 12 w 117"/>
                  <a:gd name="T11" fmla="*/ 11 h 132"/>
                  <a:gd name="T12" fmla="*/ 18 w 117"/>
                  <a:gd name="T13" fmla="*/ 16 h 132"/>
                  <a:gd name="T14" fmla="*/ 23 w 117"/>
                  <a:gd name="T15" fmla="*/ 19 h 132"/>
                  <a:gd name="T16" fmla="*/ 28 w 117"/>
                  <a:gd name="T17" fmla="*/ 25 h 132"/>
                  <a:gd name="T18" fmla="*/ 32 w 117"/>
                  <a:gd name="T19" fmla="*/ 33 h 132"/>
                  <a:gd name="T20" fmla="*/ 33 w 117"/>
                  <a:gd name="T21" fmla="*/ 30 h 132"/>
                  <a:gd name="T22" fmla="*/ 32 w 117"/>
                  <a:gd name="T23" fmla="*/ 26 h 132"/>
                  <a:gd name="T24" fmla="*/ 30 w 117"/>
                  <a:gd name="T25" fmla="*/ 22 h 132"/>
                  <a:gd name="T26" fmla="*/ 28 w 117"/>
                  <a:gd name="T27" fmla="*/ 18 h 132"/>
                  <a:gd name="T28" fmla="*/ 25 w 117"/>
                  <a:gd name="T29" fmla="*/ 14 h 132"/>
                  <a:gd name="T30" fmla="*/ 22 w 117"/>
                  <a:gd name="T31" fmla="*/ 11 h 132"/>
                  <a:gd name="T32" fmla="*/ 19 w 117"/>
                  <a:gd name="T33" fmla="*/ 9 h 132"/>
                  <a:gd name="T34" fmla="*/ 17 w 117"/>
                  <a:gd name="T35" fmla="*/ 8 h 132"/>
                  <a:gd name="T36" fmla="*/ 19 w 117"/>
                  <a:gd name="T37" fmla="*/ 7 h 132"/>
                  <a:gd name="T38" fmla="*/ 22 w 117"/>
                  <a:gd name="T39" fmla="*/ 7 h 132"/>
                  <a:gd name="T40" fmla="*/ 25 w 117"/>
                  <a:gd name="T41" fmla="*/ 6 h 132"/>
                  <a:gd name="T42" fmla="*/ 28 w 117"/>
                  <a:gd name="T43" fmla="*/ 6 h 132"/>
                  <a:gd name="T44" fmla="*/ 29 w 117"/>
                  <a:gd name="T45" fmla="*/ 6 h 132"/>
                  <a:gd name="T46" fmla="*/ 30 w 117"/>
                  <a:gd name="T47" fmla="*/ 6 h 132"/>
                  <a:gd name="T48" fmla="*/ 32 w 117"/>
                  <a:gd name="T49" fmla="*/ 6 h 132"/>
                  <a:gd name="T50" fmla="*/ 32 w 117"/>
                  <a:gd name="T51" fmla="*/ 6 h 132"/>
                  <a:gd name="T52" fmla="*/ 20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>
                  <a:gd name="T0" fmla="*/ 8 w 29"/>
                  <a:gd name="T1" fmla="*/ 0 h 77"/>
                  <a:gd name="T2" fmla="*/ 7 w 29"/>
                  <a:gd name="T3" fmla="*/ 0 h 77"/>
                  <a:gd name="T4" fmla="*/ 5 w 29"/>
                  <a:gd name="T5" fmla="*/ 1 h 77"/>
                  <a:gd name="T6" fmla="*/ 3 w 29"/>
                  <a:gd name="T7" fmla="*/ 2 h 77"/>
                  <a:gd name="T8" fmla="*/ 1 w 29"/>
                  <a:gd name="T9" fmla="*/ 5 h 77"/>
                  <a:gd name="T10" fmla="*/ 1 w 29"/>
                  <a:gd name="T11" fmla="*/ 8 h 77"/>
                  <a:gd name="T12" fmla="*/ 0 w 29"/>
                  <a:gd name="T13" fmla="*/ 11 h 77"/>
                  <a:gd name="T14" fmla="*/ 1 w 29"/>
                  <a:gd name="T15" fmla="*/ 16 h 77"/>
                  <a:gd name="T16" fmla="*/ 3 w 29"/>
                  <a:gd name="T17" fmla="*/ 20 h 77"/>
                  <a:gd name="T18" fmla="*/ 4 w 29"/>
                  <a:gd name="T19" fmla="*/ 14 h 77"/>
                  <a:gd name="T20" fmla="*/ 5 w 29"/>
                  <a:gd name="T21" fmla="*/ 10 h 77"/>
                  <a:gd name="T22" fmla="*/ 7 w 29"/>
                  <a:gd name="T23" fmla="*/ 6 h 77"/>
                  <a:gd name="T24" fmla="*/ 8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3 w 207"/>
                    <a:gd name="T1" fmla="*/ 10 h 564"/>
                    <a:gd name="T2" fmla="*/ 1 w 207"/>
                    <a:gd name="T3" fmla="*/ 17 h 564"/>
                    <a:gd name="T4" fmla="*/ 1 w 207"/>
                    <a:gd name="T5" fmla="*/ 23 h 564"/>
                    <a:gd name="T6" fmla="*/ 0 w 207"/>
                    <a:gd name="T7" fmla="*/ 28 h 564"/>
                    <a:gd name="T8" fmla="*/ 0 w 207"/>
                    <a:gd name="T9" fmla="*/ 35 h 564"/>
                    <a:gd name="T10" fmla="*/ 1 w 207"/>
                    <a:gd name="T11" fmla="*/ 41 h 564"/>
                    <a:gd name="T12" fmla="*/ 1 w 207"/>
                    <a:gd name="T13" fmla="*/ 48 h 564"/>
                    <a:gd name="T14" fmla="*/ 4 w 207"/>
                    <a:gd name="T15" fmla="*/ 57 h 564"/>
                    <a:gd name="T16" fmla="*/ 7 w 207"/>
                    <a:gd name="T17" fmla="*/ 66 h 564"/>
                    <a:gd name="T18" fmla="*/ 10 w 207"/>
                    <a:gd name="T19" fmla="*/ 75 h 564"/>
                    <a:gd name="T20" fmla="*/ 14 w 207"/>
                    <a:gd name="T21" fmla="*/ 83 h 564"/>
                    <a:gd name="T22" fmla="*/ 19 w 207"/>
                    <a:gd name="T23" fmla="*/ 93 h 564"/>
                    <a:gd name="T24" fmla="*/ 24 w 207"/>
                    <a:gd name="T25" fmla="*/ 102 h 564"/>
                    <a:gd name="T26" fmla="*/ 30 w 207"/>
                    <a:gd name="T27" fmla="*/ 111 h 564"/>
                    <a:gd name="T28" fmla="*/ 36 w 207"/>
                    <a:gd name="T29" fmla="*/ 118 h 564"/>
                    <a:gd name="T30" fmla="*/ 41 w 207"/>
                    <a:gd name="T31" fmla="*/ 124 h 564"/>
                    <a:gd name="T32" fmla="*/ 47 w 207"/>
                    <a:gd name="T33" fmla="*/ 129 h 564"/>
                    <a:gd name="T34" fmla="*/ 37 w 207"/>
                    <a:gd name="T35" fmla="*/ 114 h 564"/>
                    <a:gd name="T36" fmla="*/ 29 w 207"/>
                    <a:gd name="T37" fmla="*/ 102 h 564"/>
                    <a:gd name="T38" fmla="*/ 23 w 207"/>
                    <a:gd name="T39" fmla="*/ 93 h 564"/>
                    <a:gd name="T40" fmla="*/ 19 w 207"/>
                    <a:gd name="T41" fmla="*/ 84 h 564"/>
                    <a:gd name="T42" fmla="*/ 17 w 207"/>
                    <a:gd name="T43" fmla="*/ 77 h 564"/>
                    <a:gd name="T44" fmla="*/ 15 w 207"/>
                    <a:gd name="T45" fmla="*/ 71 h 564"/>
                    <a:gd name="T46" fmla="*/ 15 w 207"/>
                    <a:gd name="T47" fmla="*/ 65 h 564"/>
                    <a:gd name="T48" fmla="*/ 13 w 207"/>
                    <a:gd name="T49" fmla="*/ 59 h 564"/>
                    <a:gd name="T50" fmla="*/ 10 w 207"/>
                    <a:gd name="T51" fmla="*/ 47 h 564"/>
                    <a:gd name="T52" fmla="*/ 9 w 207"/>
                    <a:gd name="T53" fmla="*/ 32 h 564"/>
                    <a:gd name="T54" fmla="*/ 10 w 207"/>
                    <a:gd name="T55" fmla="*/ 16 h 564"/>
                    <a:gd name="T56" fmla="*/ 12 w 207"/>
                    <a:gd name="T57" fmla="*/ 0 h 564"/>
                    <a:gd name="T58" fmla="*/ 3 w 207"/>
                    <a:gd name="T59" fmla="*/ 10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4 h 232"/>
                    <a:gd name="T2" fmla="*/ 4 w 47"/>
                    <a:gd name="T3" fmla="*/ 12 h 232"/>
                    <a:gd name="T4" fmla="*/ 6 w 47"/>
                    <a:gd name="T5" fmla="*/ 23 h 232"/>
                    <a:gd name="T6" fmla="*/ 6 w 47"/>
                    <a:gd name="T7" fmla="*/ 36 h 232"/>
                    <a:gd name="T8" fmla="*/ 4 w 47"/>
                    <a:gd name="T9" fmla="*/ 52 h 232"/>
                    <a:gd name="T10" fmla="*/ 11 w 47"/>
                    <a:gd name="T11" fmla="*/ 49 h 232"/>
                    <a:gd name="T12" fmla="*/ 11 w 47"/>
                    <a:gd name="T13" fmla="*/ 41 h 232"/>
                    <a:gd name="T14" fmla="*/ 11 w 47"/>
                    <a:gd name="T15" fmla="*/ 32 h 232"/>
                    <a:gd name="T16" fmla="*/ 11 w 47"/>
                    <a:gd name="T17" fmla="*/ 23 h 232"/>
                    <a:gd name="T18" fmla="*/ 10 w 47"/>
                    <a:gd name="T19" fmla="*/ 16 h 232"/>
                    <a:gd name="T20" fmla="*/ 9 w 47"/>
                    <a:gd name="T21" fmla="*/ 12 h 232"/>
                    <a:gd name="T22" fmla="*/ 7 w 47"/>
                    <a:gd name="T23" fmla="*/ 8 h 232"/>
                    <a:gd name="T24" fmla="*/ 6 w 47"/>
                    <a:gd name="T25" fmla="*/ 4 h 232"/>
                    <a:gd name="T26" fmla="*/ 3 w 47"/>
                    <a:gd name="T27" fmla="*/ 0 h 232"/>
                    <a:gd name="T28" fmla="*/ 0 w 47"/>
                    <a:gd name="T29" fmla="*/ 4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77" y="1723"/>
                  <a:ext cx="60" cy="28"/>
                </a:xfrm>
                <a:custGeom>
                  <a:avLst/>
                  <a:gdLst>
                    <a:gd name="T0" fmla="*/ 19 w 87"/>
                    <a:gd name="T1" fmla="*/ 6 h 40"/>
                    <a:gd name="T2" fmla="*/ 18 w 87"/>
                    <a:gd name="T3" fmla="*/ 4 h 40"/>
                    <a:gd name="T4" fmla="*/ 15 w 87"/>
                    <a:gd name="T5" fmla="*/ 3 h 40"/>
                    <a:gd name="T6" fmla="*/ 13 w 87"/>
                    <a:gd name="T7" fmla="*/ 2 h 40"/>
                    <a:gd name="T8" fmla="*/ 10 w 87"/>
                    <a:gd name="T9" fmla="*/ 1 h 40"/>
                    <a:gd name="T10" fmla="*/ 8 w 87"/>
                    <a:gd name="T11" fmla="*/ 1 h 40"/>
                    <a:gd name="T12" fmla="*/ 6 w 87"/>
                    <a:gd name="T13" fmla="*/ 1 h 40"/>
                    <a:gd name="T14" fmla="*/ 3 w 87"/>
                    <a:gd name="T15" fmla="*/ 0 h 40"/>
                    <a:gd name="T16" fmla="*/ 0 w 87"/>
                    <a:gd name="T17" fmla="*/ 1 h 40"/>
                    <a:gd name="T18" fmla="*/ 1 w 87"/>
                    <a:gd name="T19" fmla="*/ 1 h 40"/>
                    <a:gd name="T20" fmla="*/ 3 w 87"/>
                    <a:gd name="T21" fmla="*/ 3 h 40"/>
                    <a:gd name="T22" fmla="*/ 5 w 87"/>
                    <a:gd name="T23" fmla="*/ 4 h 40"/>
                    <a:gd name="T24" fmla="*/ 8 w 87"/>
                    <a:gd name="T25" fmla="*/ 4 h 40"/>
                    <a:gd name="T26" fmla="*/ 10 w 87"/>
                    <a:gd name="T27" fmla="*/ 6 h 40"/>
                    <a:gd name="T28" fmla="*/ 12 w 87"/>
                    <a:gd name="T29" fmla="*/ 6 h 40"/>
                    <a:gd name="T30" fmla="*/ 14 w 87"/>
                    <a:gd name="T31" fmla="*/ 8 h 40"/>
                    <a:gd name="T32" fmla="*/ 17 w 87"/>
                    <a:gd name="T33" fmla="*/ 10 h 40"/>
                    <a:gd name="T34" fmla="*/ 19 w 87"/>
                    <a:gd name="T35" fmla="*/ 6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10 w 109"/>
                <a:gd name="T3" fmla="*/ 1 h 156"/>
                <a:gd name="T4" fmla="*/ 40 w 109"/>
                <a:gd name="T5" fmla="*/ 5 h 156"/>
                <a:gd name="T6" fmla="*/ 79 w 109"/>
                <a:gd name="T7" fmla="*/ 16 h 156"/>
                <a:gd name="T8" fmla="*/ 125 w 109"/>
                <a:gd name="T9" fmla="*/ 32 h 156"/>
                <a:gd name="T10" fmla="*/ 167 w 109"/>
                <a:gd name="T11" fmla="*/ 58 h 156"/>
                <a:gd name="T12" fmla="*/ 206 w 109"/>
                <a:gd name="T13" fmla="*/ 93 h 156"/>
                <a:gd name="T14" fmla="*/ 230 w 109"/>
                <a:gd name="T15" fmla="*/ 142 h 156"/>
                <a:gd name="T16" fmla="*/ 235 w 109"/>
                <a:gd name="T17" fmla="*/ 206 h 156"/>
                <a:gd name="T18" fmla="*/ 225 w 109"/>
                <a:gd name="T19" fmla="*/ 206 h 156"/>
                <a:gd name="T20" fmla="*/ 213 w 109"/>
                <a:gd name="T21" fmla="*/ 206 h 156"/>
                <a:gd name="T22" fmla="*/ 201 w 109"/>
                <a:gd name="T23" fmla="*/ 206 h 156"/>
                <a:gd name="T24" fmla="*/ 186 w 109"/>
                <a:gd name="T25" fmla="*/ 202 h 156"/>
                <a:gd name="T26" fmla="*/ 174 w 109"/>
                <a:gd name="T27" fmla="*/ 201 h 156"/>
                <a:gd name="T28" fmla="*/ 160 w 109"/>
                <a:gd name="T29" fmla="*/ 197 h 156"/>
                <a:gd name="T30" fmla="*/ 142 w 109"/>
                <a:gd name="T31" fmla="*/ 191 h 156"/>
                <a:gd name="T32" fmla="*/ 125 w 109"/>
                <a:gd name="T33" fmla="*/ 183 h 156"/>
                <a:gd name="T34" fmla="*/ 114 w 109"/>
                <a:gd name="T35" fmla="*/ 166 h 156"/>
                <a:gd name="T36" fmla="*/ 114 w 109"/>
                <a:gd name="T37" fmla="*/ 146 h 156"/>
                <a:gd name="T38" fmla="*/ 120 w 109"/>
                <a:gd name="T39" fmla="*/ 126 h 156"/>
                <a:gd name="T40" fmla="*/ 126 w 109"/>
                <a:gd name="T41" fmla="*/ 105 h 156"/>
                <a:gd name="T42" fmla="*/ 120 w 109"/>
                <a:gd name="T43" fmla="*/ 81 h 156"/>
                <a:gd name="T44" fmla="*/ 103 w 109"/>
                <a:gd name="T45" fmla="*/ 56 h 156"/>
                <a:gd name="T46" fmla="*/ 68 w 109"/>
                <a:gd name="T47" fmla="*/ 31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3 w 54"/>
                <a:gd name="T5" fmla="*/ 3 h 40"/>
                <a:gd name="T6" fmla="*/ 29 w 54"/>
                <a:gd name="T7" fmla="*/ 12 h 40"/>
                <a:gd name="T8" fmla="*/ 48 w 54"/>
                <a:gd name="T9" fmla="*/ 16 h 40"/>
                <a:gd name="T10" fmla="*/ 65 w 54"/>
                <a:gd name="T11" fmla="*/ 19 h 40"/>
                <a:gd name="T12" fmla="*/ 83 w 54"/>
                <a:gd name="T13" fmla="*/ 22 h 40"/>
                <a:gd name="T14" fmla="*/ 101 w 54"/>
                <a:gd name="T15" fmla="*/ 24 h 40"/>
                <a:gd name="T16" fmla="*/ 121 w 54"/>
                <a:gd name="T17" fmla="*/ 20 h 40"/>
                <a:gd name="T18" fmla="*/ 119 w 54"/>
                <a:gd name="T19" fmla="*/ 33 h 40"/>
                <a:gd name="T20" fmla="*/ 112 w 54"/>
                <a:gd name="T21" fmla="*/ 44 h 40"/>
                <a:gd name="T22" fmla="*/ 99 w 54"/>
                <a:gd name="T23" fmla="*/ 51 h 40"/>
                <a:gd name="T24" fmla="*/ 82 w 54"/>
                <a:gd name="T25" fmla="*/ 53 h 40"/>
                <a:gd name="T26" fmla="*/ 62 w 54"/>
                <a:gd name="T27" fmla="*/ 52 h 40"/>
                <a:gd name="T28" fmla="*/ 42 w 54"/>
                <a:gd name="T29" fmla="*/ 43 h 40"/>
                <a:gd name="T30" fmla="*/ 22 w 54"/>
                <a:gd name="T31" fmla="*/ 28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9 h 237"/>
                <a:gd name="T4" fmla="*/ 9 w 257"/>
                <a:gd name="T5" fmla="*/ 58 h 237"/>
                <a:gd name="T6" fmla="*/ 20 w 257"/>
                <a:gd name="T7" fmla="*/ 87 h 237"/>
                <a:gd name="T8" fmla="*/ 36 w 257"/>
                <a:gd name="T9" fmla="*/ 112 h 237"/>
                <a:gd name="T10" fmla="*/ 58 w 257"/>
                <a:gd name="T11" fmla="*/ 135 h 237"/>
                <a:gd name="T12" fmla="*/ 86 w 257"/>
                <a:gd name="T13" fmla="*/ 161 h 237"/>
                <a:gd name="T14" fmla="*/ 122 w 257"/>
                <a:gd name="T15" fmla="*/ 184 h 237"/>
                <a:gd name="T16" fmla="*/ 163 w 257"/>
                <a:gd name="T17" fmla="*/ 203 h 237"/>
                <a:gd name="T18" fmla="*/ 216 w 257"/>
                <a:gd name="T19" fmla="*/ 222 h 237"/>
                <a:gd name="T20" fmla="*/ 276 w 257"/>
                <a:gd name="T21" fmla="*/ 237 h 237"/>
                <a:gd name="T22" fmla="*/ 340 w 257"/>
                <a:gd name="T23" fmla="*/ 250 h 237"/>
                <a:gd name="T24" fmla="*/ 419 w 257"/>
                <a:gd name="T25" fmla="*/ 261 h 237"/>
                <a:gd name="T26" fmla="*/ 505 w 257"/>
                <a:gd name="T27" fmla="*/ 267 h 237"/>
                <a:gd name="T28" fmla="*/ 604 w 257"/>
                <a:gd name="T29" fmla="*/ 271 h 237"/>
                <a:gd name="T30" fmla="*/ 705 w 257"/>
                <a:gd name="T31" fmla="*/ 270 h 237"/>
                <a:gd name="T32" fmla="*/ 825 w 257"/>
                <a:gd name="T33" fmla="*/ 265 h 237"/>
                <a:gd name="T34" fmla="*/ 720 w 257"/>
                <a:gd name="T35" fmla="*/ 259 h 237"/>
                <a:gd name="T36" fmla="*/ 625 w 257"/>
                <a:gd name="T37" fmla="*/ 251 h 237"/>
                <a:gd name="T38" fmla="*/ 546 w 257"/>
                <a:gd name="T39" fmla="*/ 242 h 237"/>
                <a:gd name="T40" fmla="*/ 475 w 257"/>
                <a:gd name="T41" fmla="*/ 233 h 237"/>
                <a:gd name="T42" fmla="*/ 411 w 257"/>
                <a:gd name="T43" fmla="*/ 221 h 237"/>
                <a:gd name="T44" fmla="*/ 360 w 257"/>
                <a:gd name="T45" fmla="*/ 208 h 237"/>
                <a:gd name="T46" fmla="*/ 312 w 257"/>
                <a:gd name="T47" fmla="*/ 193 h 237"/>
                <a:gd name="T48" fmla="*/ 269 w 257"/>
                <a:gd name="T49" fmla="*/ 177 h 237"/>
                <a:gd name="T50" fmla="*/ 229 w 257"/>
                <a:gd name="T51" fmla="*/ 161 h 237"/>
                <a:gd name="T52" fmla="*/ 197 w 257"/>
                <a:gd name="T53" fmla="*/ 142 h 237"/>
                <a:gd name="T54" fmla="*/ 169 w 257"/>
                <a:gd name="T55" fmla="*/ 123 h 237"/>
                <a:gd name="T56" fmla="*/ 139 w 257"/>
                <a:gd name="T57" fmla="*/ 100 h 237"/>
                <a:gd name="T58" fmla="*/ 106 w 257"/>
                <a:gd name="T59" fmla="*/ 78 h 237"/>
                <a:gd name="T60" fmla="*/ 74 w 257"/>
                <a:gd name="T61" fmla="*/ 55 h 237"/>
                <a:gd name="T62" fmla="*/ 37 w 257"/>
                <a:gd name="T63" fmla="*/ 2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255 w 124"/>
                <a:gd name="T1" fmla="*/ 0 h 110"/>
                <a:gd name="T2" fmla="*/ 408 w 124"/>
                <a:gd name="T3" fmla="*/ 129 h 110"/>
                <a:gd name="T4" fmla="*/ 396 w 124"/>
                <a:gd name="T5" fmla="*/ 128 h 110"/>
                <a:gd name="T6" fmla="*/ 352 w 124"/>
                <a:gd name="T7" fmla="*/ 125 h 110"/>
                <a:gd name="T8" fmla="*/ 294 w 124"/>
                <a:gd name="T9" fmla="*/ 121 h 110"/>
                <a:gd name="T10" fmla="*/ 225 w 124"/>
                <a:gd name="T11" fmla="*/ 119 h 110"/>
                <a:gd name="T12" fmla="*/ 148 w 124"/>
                <a:gd name="T13" fmla="*/ 116 h 110"/>
                <a:gd name="T14" fmla="*/ 84 w 124"/>
                <a:gd name="T15" fmla="*/ 117 h 110"/>
                <a:gd name="T16" fmla="*/ 30 w 124"/>
                <a:gd name="T17" fmla="*/ 122 h 110"/>
                <a:gd name="T18" fmla="*/ 0 w 124"/>
                <a:gd name="T19" fmla="*/ 131 h 110"/>
                <a:gd name="T20" fmla="*/ 12 w 124"/>
                <a:gd name="T21" fmla="*/ 117 h 110"/>
                <a:gd name="T22" fmla="*/ 27 w 124"/>
                <a:gd name="T23" fmla="*/ 106 h 110"/>
                <a:gd name="T24" fmla="*/ 54 w 124"/>
                <a:gd name="T25" fmla="*/ 98 h 110"/>
                <a:gd name="T26" fmla="*/ 84 w 124"/>
                <a:gd name="T27" fmla="*/ 91 h 110"/>
                <a:gd name="T28" fmla="*/ 119 w 124"/>
                <a:gd name="T29" fmla="*/ 86 h 110"/>
                <a:gd name="T30" fmla="*/ 154 w 124"/>
                <a:gd name="T31" fmla="*/ 85 h 110"/>
                <a:gd name="T32" fmla="*/ 193 w 124"/>
                <a:gd name="T33" fmla="*/ 85 h 110"/>
                <a:gd name="T34" fmla="*/ 237 w 124"/>
                <a:gd name="T35" fmla="*/ 89 h 110"/>
                <a:gd name="T36" fmla="*/ 240 w 124"/>
                <a:gd name="T37" fmla="*/ 85 h 110"/>
                <a:gd name="T38" fmla="*/ 230 w 124"/>
                <a:gd name="T39" fmla="*/ 68 h 110"/>
                <a:gd name="T40" fmla="*/ 220 w 124"/>
                <a:gd name="T41" fmla="*/ 46 h 110"/>
                <a:gd name="T42" fmla="*/ 215 w 124"/>
                <a:gd name="T43" fmla="*/ 35 h 110"/>
                <a:gd name="T44" fmla="*/ 207 w 124"/>
                <a:gd name="T45" fmla="*/ 35 h 110"/>
                <a:gd name="T46" fmla="*/ 199 w 124"/>
                <a:gd name="T47" fmla="*/ 33 h 110"/>
                <a:gd name="T48" fmla="*/ 193 w 124"/>
                <a:gd name="T49" fmla="*/ 30 h 110"/>
                <a:gd name="T50" fmla="*/ 189 w 124"/>
                <a:gd name="T51" fmla="*/ 27 h 110"/>
                <a:gd name="T52" fmla="*/ 189 w 124"/>
                <a:gd name="T53" fmla="*/ 23 h 110"/>
                <a:gd name="T54" fmla="*/ 193 w 124"/>
                <a:gd name="T55" fmla="*/ 18 h 110"/>
                <a:gd name="T56" fmla="*/ 218 w 124"/>
                <a:gd name="T57" fmla="*/ 8 h 110"/>
                <a:gd name="T58" fmla="*/ 255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16 w 109"/>
                <a:gd name="T3" fmla="*/ 1 h 156"/>
                <a:gd name="T4" fmla="*/ 58 w 109"/>
                <a:gd name="T5" fmla="*/ 5 h 156"/>
                <a:gd name="T6" fmla="*/ 121 w 109"/>
                <a:gd name="T7" fmla="*/ 12 h 156"/>
                <a:gd name="T8" fmla="*/ 192 w 109"/>
                <a:gd name="T9" fmla="*/ 28 h 156"/>
                <a:gd name="T10" fmla="*/ 259 w 109"/>
                <a:gd name="T11" fmla="*/ 48 h 156"/>
                <a:gd name="T12" fmla="*/ 317 w 109"/>
                <a:gd name="T13" fmla="*/ 79 h 156"/>
                <a:gd name="T14" fmla="*/ 353 w 109"/>
                <a:gd name="T15" fmla="*/ 120 h 156"/>
                <a:gd name="T16" fmla="*/ 360 w 109"/>
                <a:gd name="T17" fmla="*/ 172 h 156"/>
                <a:gd name="T18" fmla="*/ 349 w 109"/>
                <a:gd name="T19" fmla="*/ 172 h 156"/>
                <a:gd name="T20" fmla="*/ 329 w 109"/>
                <a:gd name="T21" fmla="*/ 172 h 156"/>
                <a:gd name="T22" fmla="*/ 307 w 109"/>
                <a:gd name="T23" fmla="*/ 172 h 156"/>
                <a:gd name="T24" fmla="*/ 287 w 109"/>
                <a:gd name="T25" fmla="*/ 170 h 156"/>
                <a:gd name="T26" fmla="*/ 267 w 109"/>
                <a:gd name="T27" fmla="*/ 169 h 156"/>
                <a:gd name="T28" fmla="*/ 245 w 109"/>
                <a:gd name="T29" fmla="*/ 166 h 156"/>
                <a:gd name="T30" fmla="*/ 218 w 109"/>
                <a:gd name="T31" fmla="*/ 161 h 156"/>
                <a:gd name="T32" fmla="*/ 192 w 109"/>
                <a:gd name="T33" fmla="*/ 155 h 156"/>
                <a:gd name="T34" fmla="*/ 174 w 109"/>
                <a:gd name="T35" fmla="*/ 138 h 156"/>
                <a:gd name="T36" fmla="*/ 174 w 109"/>
                <a:gd name="T37" fmla="*/ 123 h 156"/>
                <a:gd name="T38" fmla="*/ 186 w 109"/>
                <a:gd name="T39" fmla="*/ 107 h 156"/>
                <a:gd name="T40" fmla="*/ 197 w 109"/>
                <a:gd name="T41" fmla="*/ 88 h 156"/>
                <a:gd name="T42" fmla="*/ 186 w 109"/>
                <a:gd name="T43" fmla="*/ 70 h 156"/>
                <a:gd name="T44" fmla="*/ 160 w 109"/>
                <a:gd name="T45" fmla="*/ 47 h 156"/>
                <a:gd name="T46" fmla="*/ 104 w 109"/>
                <a:gd name="T47" fmla="*/ 27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104 w 46"/>
                <a:gd name="T1" fmla="*/ 0 h 94"/>
                <a:gd name="T2" fmla="*/ 66 w 46"/>
                <a:gd name="T3" fmla="*/ 42 h 94"/>
                <a:gd name="T4" fmla="*/ 49 w 46"/>
                <a:gd name="T5" fmla="*/ 70 h 94"/>
                <a:gd name="T6" fmla="*/ 36 w 46"/>
                <a:gd name="T7" fmla="*/ 91 h 94"/>
                <a:gd name="T8" fmla="*/ 0 w 46"/>
                <a:gd name="T9" fmla="*/ 106 h 94"/>
                <a:gd name="T10" fmla="*/ 40 w 46"/>
                <a:gd name="T11" fmla="*/ 100 h 94"/>
                <a:gd name="T12" fmla="*/ 77 w 46"/>
                <a:gd name="T13" fmla="*/ 92 h 94"/>
                <a:gd name="T14" fmla="*/ 105 w 46"/>
                <a:gd name="T15" fmla="*/ 77 h 94"/>
                <a:gd name="T16" fmla="*/ 132 w 46"/>
                <a:gd name="T17" fmla="*/ 65 h 94"/>
                <a:gd name="T18" fmla="*/ 150 w 46"/>
                <a:gd name="T19" fmla="*/ 49 h 94"/>
                <a:gd name="T20" fmla="*/ 152 w 46"/>
                <a:gd name="T21" fmla="*/ 34 h 94"/>
                <a:gd name="T22" fmla="*/ 140 w 46"/>
                <a:gd name="T23" fmla="*/ 15 h 94"/>
                <a:gd name="T24" fmla="*/ 104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20 w 54"/>
                <a:gd name="T5" fmla="*/ 3 h 40"/>
                <a:gd name="T6" fmla="*/ 41 w 54"/>
                <a:gd name="T7" fmla="*/ 8 h 40"/>
                <a:gd name="T8" fmla="*/ 65 w 54"/>
                <a:gd name="T9" fmla="*/ 12 h 40"/>
                <a:gd name="T10" fmla="*/ 92 w 54"/>
                <a:gd name="T11" fmla="*/ 15 h 40"/>
                <a:gd name="T12" fmla="*/ 121 w 54"/>
                <a:gd name="T13" fmla="*/ 17 h 40"/>
                <a:gd name="T14" fmla="*/ 144 w 54"/>
                <a:gd name="T15" fmla="*/ 18 h 40"/>
                <a:gd name="T16" fmla="*/ 171 w 54"/>
                <a:gd name="T17" fmla="*/ 16 h 40"/>
                <a:gd name="T18" fmla="*/ 169 w 54"/>
                <a:gd name="T19" fmla="*/ 29 h 40"/>
                <a:gd name="T20" fmla="*/ 159 w 54"/>
                <a:gd name="T21" fmla="*/ 37 h 40"/>
                <a:gd name="T22" fmla="*/ 140 w 54"/>
                <a:gd name="T23" fmla="*/ 42 h 40"/>
                <a:gd name="T24" fmla="*/ 116 w 54"/>
                <a:gd name="T25" fmla="*/ 44 h 40"/>
                <a:gd name="T26" fmla="*/ 87 w 54"/>
                <a:gd name="T27" fmla="*/ 43 h 40"/>
                <a:gd name="T28" fmla="*/ 59 w 54"/>
                <a:gd name="T29" fmla="*/ 36 h 40"/>
                <a:gd name="T30" fmla="*/ 31 w 54"/>
                <a:gd name="T31" fmla="*/ 24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54 w 596"/>
                <a:gd name="T1" fmla="*/ 416 h 666"/>
                <a:gd name="T2" fmla="*/ 20 w 596"/>
                <a:gd name="T3" fmla="*/ 384 h 666"/>
                <a:gd name="T4" fmla="*/ 0 w 596"/>
                <a:gd name="T5" fmla="*/ 325 h 666"/>
                <a:gd name="T6" fmla="*/ 12 w 596"/>
                <a:gd name="T7" fmla="*/ 250 h 666"/>
                <a:gd name="T8" fmla="*/ 84 w 596"/>
                <a:gd name="T9" fmla="*/ 171 h 666"/>
                <a:gd name="T10" fmla="*/ 228 w 596"/>
                <a:gd name="T11" fmla="*/ 96 h 666"/>
                <a:gd name="T12" fmla="*/ 471 w 596"/>
                <a:gd name="T13" fmla="*/ 35 h 666"/>
                <a:gd name="T14" fmla="*/ 817 w 596"/>
                <a:gd name="T15" fmla="*/ 2 h 666"/>
                <a:gd name="T16" fmla="*/ 1260 w 596"/>
                <a:gd name="T17" fmla="*/ 9 h 666"/>
                <a:gd name="T18" fmla="*/ 1603 w 596"/>
                <a:gd name="T19" fmla="*/ 76 h 666"/>
                <a:gd name="T20" fmla="*/ 1835 w 596"/>
                <a:gd name="T21" fmla="*/ 185 h 666"/>
                <a:gd name="T22" fmla="*/ 1956 w 596"/>
                <a:gd name="T23" fmla="*/ 320 h 666"/>
                <a:gd name="T24" fmla="*/ 1971 w 596"/>
                <a:gd name="T25" fmla="*/ 460 h 666"/>
                <a:gd name="T26" fmla="*/ 1876 w 596"/>
                <a:gd name="T27" fmla="*/ 591 h 666"/>
                <a:gd name="T28" fmla="*/ 1679 w 596"/>
                <a:gd name="T29" fmla="*/ 692 h 666"/>
                <a:gd name="T30" fmla="*/ 1381 w 596"/>
                <a:gd name="T31" fmla="*/ 747 h 666"/>
                <a:gd name="T32" fmla="*/ 1288 w 596"/>
                <a:gd name="T33" fmla="*/ 742 h 666"/>
                <a:gd name="T34" fmla="*/ 1461 w 596"/>
                <a:gd name="T35" fmla="*/ 695 h 666"/>
                <a:gd name="T36" fmla="*/ 1596 w 596"/>
                <a:gd name="T37" fmla="*/ 612 h 666"/>
                <a:gd name="T38" fmla="*/ 1688 w 596"/>
                <a:gd name="T39" fmla="*/ 511 h 666"/>
                <a:gd name="T40" fmla="*/ 1721 w 596"/>
                <a:gd name="T41" fmla="*/ 400 h 666"/>
                <a:gd name="T42" fmla="*/ 1701 w 596"/>
                <a:gd name="T43" fmla="*/ 290 h 666"/>
                <a:gd name="T44" fmla="*/ 1605 w 596"/>
                <a:gd name="T45" fmla="*/ 196 h 666"/>
                <a:gd name="T46" fmla="*/ 1434 w 596"/>
                <a:gd name="T47" fmla="*/ 126 h 666"/>
                <a:gd name="T48" fmla="*/ 1130 w 596"/>
                <a:gd name="T49" fmla="*/ 83 h 666"/>
                <a:gd name="T50" fmla="*/ 815 w 596"/>
                <a:gd name="T51" fmla="*/ 69 h 666"/>
                <a:gd name="T52" fmla="*/ 577 w 596"/>
                <a:gd name="T53" fmla="*/ 79 h 666"/>
                <a:gd name="T54" fmla="*/ 401 w 596"/>
                <a:gd name="T55" fmla="*/ 113 h 666"/>
                <a:gd name="T56" fmla="*/ 277 w 596"/>
                <a:gd name="T57" fmla="*/ 168 h 666"/>
                <a:gd name="T58" fmla="*/ 189 w 596"/>
                <a:gd name="T59" fmla="*/ 232 h 666"/>
                <a:gd name="T60" fmla="*/ 132 w 596"/>
                <a:gd name="T61" fmla="*/ 306 h 666"/>
                <a:gd name="T62" fmla="*/ 93 w 596"/>
                <a:gd name="T63" fmla="*/ 381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414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0AA6B1-22B4-450F-AF57-49DFA41AB83B}" type="slidenum">
              <a:rPr lang="ru-RU" altLang="ru-RU">
                <a:solidFill>
                  <a:srgbClr val="00669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17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98 w 217"/>
                  <a:gd name="T1" fmla="*/ 910 h 210"/>
                  <a:gd name="T2" fmla="*/ 159 w 217"/>
                  <a:gd name="T3" fmla="*/ 860 h 210"/>
                  <a:gd name="T4" fmla="*/ 114 w 217"/>
                  <a:gd name="T5" fmla="*/ 785 h 210"/>
                  <a:gd name="T6" fmla="*/ 66 w 217"/>
                  <a:gd name="T7" fmla="*/ 687 h 210"/>
                  <a:gd name="T8" fmla="*/ 20 w 217"/>
                  <a:gd name="T9" fmla="*/ 584 h 210"/>
                  <a:gd name="T10" fmla="*/ 0 w 217"/>
                  <a:gd name="T11" fmla="*/ 473 h 210"/>
                  <a:gd name="T12" fmla="*/ 1 w 217"/>
                  <a:gd name="T13" fmla="*/ 354 h 210"/>
                  <a:gd name="T14" fmla="*/ 39 w 217"/>
                  <a:gd name="T15" fmla="*/ 245 h 210"/>
                  <a:gd name="T16" fmla="*/ 117 w 217"/>
                  <a:gd name="T17" fmla="*/ 154 h 210"/>
                  <a:gd name="T18" fmla="*/ 196 w 217"/>
                  <a:gd name="T19" fmla="*/ 95 h 210"/>
                  <a:gd name="T20" fmla="*/ 260 w 217"/>
                  <a:gd name="T21" fmla="*/ 52 h 210"/>
                  <a:gd name="T22" fmla="*/ 312 w 217"/>
                  <a:gd name="T23" fmla="*/ 29 h 210"/>
                  <a:gd name="T24" fmla="*/ 352 w 217"/>
                  <a:gd name="T25" fmla="*/ 20 h 210"/>
                  <a:gd name="T26" fmla="*/ 381 w 217"/>
                  <a:gd name="T27" fmla="*/ 20 h 210"/>
                  <a:gd name="T28" fmla="*/ 450 w 217"/>
                  <a:gd name="T29" fmla="*/ 0 h 210"/>
                  <a:gd name="T30" fmla="*/ 639 w 217"/>
                  <a:gd name="T31" fmla="*/ 36 h 210"/>
                  <a:gd name="T32" fmla="*/ 692 w 217"/>
                  <a:gd name="T33" fmla="*/ 52 h 210"/>
                  <a:gd name="T34" fmla="*/ 744 w 217"/>
                  <a:gd name="T35" fmla="*/ 66 h 210"/>
                  <a:gd name="T36" fmla="*/ 789 w 217"/>
                  <a:gd name="T37" fmla="*/ 81 h 210"/>
                  <a:gd name="T38" fmla="*/ 822 w 217"/>
                  <a:gd name="T39" fmla="*/ 100 h 210"/>
                  <a:gd name="T40" fmla="*/ 860 w 217"/>
                  <a:gd name="T41" fmla="*/ 117 h 210"/>
                  <a:gd name="T42" fmla="*/ 889 w 217"/>
                  <a:gd name="T43" fmla="*/ 137 h 210"/>
                  <a:gd name="T44" fmla="*/ 912 w 217"/>
                  <a:gd name="T45" fmla="*/ 164 h 210"/>
                  <a:gd name="T46" fmla="*/ 939 w 217"/>
                  <a:gd name="T47" fmla="*/ 196 h 210"/>
                  <a:gd name="T48" fmla="*/ 889 w 217"/>
                  <a:gd name="T49" fmla="*/ 175 h 210"/>
                  <a:gd name="T50" fmla="*/ 841 w 217"/>
                  <a:gd name="T51" fmla="*/ 156 h 210"/>
                  <a:gd name="T52" fmla="*/ 793 w 217"/>
                  <a:gd name="T53" fmla="*/ 144 h 210"/>
                  <a:gd name="T54" fmla="*/ 744 w 217"/>
                  <a:gd name="T55" fmla="*/ 128 h 210"/>
                  <a:gd name="T56" fmla="*/ 705 w 217"/>
                  <a:gd name="T57" fmla="*/ 117 h 210"/>
                  <a:gd name="T58" fmla="*/ 664 w 217"/>
                  <a:gd name="T59" fmla="*/ 114 h 210"/>
                  <a:gd name="T60" fmla="*/ 617 w 217"/>
                  <a:gd name="T61" fmla="*/ 107 h 210"/>
                  <a:gd name="T62" fmla="*/ 578 w 217"/>
                  <a:gd name="T63" fmla="*/ 107 h 210"/>
                  <a:gd name="T64" fmla="*/ 541 w 217"/>
                  <a:gd name="T65" fmla="*/ 107 h 210"/>
                  <a:gd name="T66" fmla="*/ 502 w 217"/>
                  <a:gd name="T67" fmla="*/ 108 h 210"/>
                  <a:gd name="T68" fmla="*/ 462 w 217"/>
                  <a:gd name="T69" fmla="*/ 117 h 210"/>
                  <a:gd name="T70" fmla="*/ 428 w 217"/>
                  <a:gd name="T71" fmla="*/ 127 h 210"/>
                  <a:gd name="T72" fmla="*/ 394 w 217"/>
                  <a:gd name="T73" fmla="*/ 144 h 210"/>
                  <a:gd name="T74" fmla="*/ 353 w 217"/>
                  <a:gd name="T75" fmla="*/ 156 h 210"/>
                  <a:gd name="T76" fmla="*/ 320 w 217"/>
                  <a:gd name="T77" fmla="*/ 177 h 210"/>
                  <a:gd name="T78" fmla="*/ 286 w 217"/>
                  <a:gd name="T79" fmla="*/ 198 h 210"/>
                  <a:gd name="T80" fmla="*/ 225 w 217"/>
                  <a:gd name="T81" fmla="*/ 264 h 210"/>
                  <a:gd name="T82" fmla="*/ 183 w 217"/>
                  <a:gd name="T83" fmla="*/ 346 h 210"/>
                  <a:gd name="T84" fmla="*/ 159 w 217"/>
                  <a:gd name="T85" fmla="*/ 447 h 210"/>
                  <a:gd name="T86" fmla="*/ 150 w 217"/>
                  <a:gd name="T87" fmla="*/ 547 h 210"/>
                  <a:gd name="T88" fmla="*/ 150 w 217"/>
                  <a:gd name="T89" fmla="*/ 657 h 210"/>
                  <a:gd name="T90" fmla="*/ 164 w 217"/>
                  <a:gd name="T91" fmla="*/ 753 h 210"/>
                  <a:gd name="T92" fmla="*/ 177 w 217"/>
                  <a:gd name="T93" fmla="*/ 841 h 210"/>
                  <a:gd name="T94" fmla="*/ 198 w 217"/>
                  <a:gd name="T95" fmla="*/ 910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468 w 182"/>
                  <a:gd name="T1" fmla="*/ 0 h 213"/>
                  <a:gd name="T2" fmla="*/ 481 w 182"/>
                  <a:gd name="T3" fmla="*/ 9 h 213"/>
                  <a:gd name="T4" fmla="*/ 508 w 182"/>
                  <a:gd name="T5" fmla="*/ 36 h 213"/>
                  <a:gd name="T6" fmla="*/ 546 w 182"/>
                  <a:gd name="T7" fmla="*/ 80 h 213"/>
                  <a:gd name="T8" fmla="*/ 589 w 182"/>
                  <a:gd name="T9" fmla="*/ 145 h 213"/>
                  <a:gd name="T10" fmla="*/ 623 w 182"/>
                  <a:gd name="T11" fmla="*/ 226 h 213"/>
                  <a:gd name="T12" fmla="*/ 645 w 182"/>
                  <a:gd name="T13" fmla="*/ 333 h 213"/>
                  <a:gd name="T14" fmla="*/ 645 w 182"/>
                  <a:gd name="T15" fmla="*/ 460 h 213"/>
                  <a:gd name="T16" fmla="*/ 618 w 182"/>
                  <a:gd name="T17" fmla="*/ 609 h 213"/>
                  <a:gd name="T18" fmla="*/ 603 w 182"/>
                  <a:gd name="T19" fmla="*/ 651 h 213"/>
                  <a:gd name="T20" fmla="*/ 584 w 182"/>
                  <a:gd name="T21" fmla="*/ 685 h 213"/>
                  <a:gd name="T22" fmla="*/ 564 w 182"/>
                  <a:gd name="T23" fmla="*/ 723 h 213"/>
                  <a:gd name="T24" fmla="*/ 537 w 182"/>
                  <a:gd name="T25" fmla="*/ 756 h 213"/>
                  <a:gd name="T26" fmla="*/ 501 w 182"/>
                  <a:gd name="T27" fmla="*/ 787 h 213"/>
                  <a:gd name="T28" fmla="*/ 471 w 182"/>
                  <a:gd name="T29" fmla="*/ 811 h 213"/>
                  <a:gd name="T30" fmla="*/ 439 w 182"/>
                  <a:gd name="T31" fmla="*/ 834 h 213"/>
                  <a:gd name="T32" fmla="*/ 394 w 182"/>
                  <a:gd name="T33" fmla="*/ 853 h 213"/>
                  <a:gd name="T34" fmla="*/ 353 w 182"/>
                  <a:gd name="T35" fmla="*/ 862 h 213"/>
                  <a:gd name="T36" fmla="*/ 311 w 182"/>
                  <a:gd name="T37" fmla="*/ 873 h 213"/>
                  <a:gd name="T38" fmla="*/ 263 w 182"/>
                  <a:gd name="T39" fmla="*/ 881 h 213"/>
                  <a:gd name="T40" fmla="*/ 212 w 182"/>
                  <a:gd name="T41" fmla="*/ 881 h 213"/>
                  <a:gd name="T42" fmla="*/ 157 w 182"/>
                  <a:gd name="T43" fmla="*/ 873 h 213"/>
                  <a:gd name="T44" fmla="*/ 108 w 182"/>
                  <a:gd name="T45" fmla="*/ 862 h 213"/>
                  <a:gd name="T46" fmla="*/ 50 w 182"/>
                  <a:gd name="T47" fmla="*/ 843 h 213"/>
                  <a:gd name="T48" fmla="*/ 0 w 182"/>
                  <a:gd name="T49" fmla="*/ 821 h 213"/>
                  <a:gd name="T50" fmla="*/ 48 w 182"/>
                  <a:gd name="T51" fmla="*/ 853 h 213"/>
                  <a:gd name="T52" fmla="*/ 95 w 182"/>
                  <a:gd name="T53" fmla="*/ 873 h 213"/>
                  <a:gd name="T54" fmla="*/ 143 w 182"/>
                  <a:gd name="T55" fmla="*/ 895 h 213"/>
                  <a:gd name="T56" fmla="*/ 184 w 182"/>
                  <a:gd name="T57" fmla="*/ 910 h 213"/>
                  <a:gd name="T58" fmla="*/ 226 w 182"/>
                  <a:gd name="T59" fmla="*/ 923 h 213"/>
                  <a:gd name="T60" fmla="*/ 272 w 182"/>
                  <a:gd name="T61" fmla="*/ 928 h 213"/>
                  <a:gd name="T62" fmla="*/ 312 w 182"/>
                  <a:gd name="T63" fmla="*/ 930 h 213"/>
                  <a:gd name="T64" fmla="*/ 354 w 182"/>
                  <a:gd name="T65" fmla="*/ 930 h 213"/>
                  <a:gd name="T66" fmla="*/ 392 w 182"/>
                  <a:gd name="T67" fmla="*/ 928 h 213"/>
                  <a:gd name="T68" fmla="*/ 429 w 182"/>
                  <a:gd name="T69" fmla="*/ 920 h 213"/>
                  <a:gd name="T70" fmla="*/ 462 w 182"/>
                  <a:gd name="T71" fmla="*/ 910 h 213"/>
                  <a:gd name="T72" fmla="*/ 497 w 182"/>
                  <a:gd name="T73" fmla="*/ 901 h 213"/>
                  <a:gd name="T74" fmla="*/ 528 w 182"/>
                  <a:gd name="T75" fmla="*/ 889 h 213"/>
                  <a:gd name="T76" fmla="*/ 557 w 182"/>
                  <a:gd name="T77" fmla="*/ 870 h 213"/>
                  <a:gd name="T78" fmla="*/ 584 w 182"/>
                  <a:gd name="T79" fmla="*/ 853 h 213"/>
                  <a:gd name="T80" fmla="*/ 609 w 182"/>
                  <a:gd name="T81" fmla="*/ 834 h 213"/>
                  <a:gd name="T82" fmla="*/ 678 w 182"/>
                  <a:gd name="T83" fmla="*/ 768 h 213"/>
                  <a:gd name="T84" fmla="*/ 726 w 182"/>
                  <a:gd name="T85" fmla="*/ 704 h 213"/>
                  <a:gd name="T86" fmla="*/ 754 w 182"/>
                  <a:gd name="T87" fmla="*/ 629 h 213"/>
                  <a:gd name="T88" fmla="*/ 769 w 182"/>
                  <a:gd name="T89" fmla="*/ 561 h 213"/>
                  <a:gd name="T90" fmla="*/ 779 w 182"/>
                  <a:gd name="T91" fmla="*/ 487 h 213"/>
                  <a:gd name="T92" fmla="*/ 779 w 182"/>
                  <a:gd name="T93" fmla="*/ 414 h 213"/>
                  <a:gd name="T94" fmla="*/ 782 w 182"/>
                  <a:gd name="T95" fmla="*/ 346 h 213"/>
                  <a:gd name="T96" fmla="*/ 741 w 182"/>
                  <a:gd name="T97" fmla="*/ 202 h 213"/>
                  <a:gd name="T98" fmla="*/ 671 w 182"/>
                  <a:gd name="T99" fmla="*/ 90 h 213"/>
                  <a:gd name="T100" fmla="*/ 646 w 182"/>
                  <a:gd name="T101" fmla="*/ 80 h 213"/>
                  <a:gd name="T102" fmla="*/ 632 w 182"/>
                  <a:gd name="T103" fmla="*/ 67 h 213"/>
                  <a:gd name="T104" fmla="*/ 609 w 182"/>
                  <a:gd name="T105" fmla="*/ 56 h 213"/>
                  <a:gd name="T106" fmla="*/ 593 w 182"/>
                  <a:gd name="T107" fmla="*/ 48 h 213"/>
                  <a:gd name="T108" fmla="*/ 567 w 182"/>
                  <a:gd name="T109" fmla="*/ 39 h 213"/>
                  <a:gd name="T110" fmla="*/ 541 w 182"/>
                  <a:gd name="T111" fmla="*/ 27 h 213"/>
                  <a:gd name="T112" fmla="*/ 510 w 182"/>
                  <a:gd name="T113" fmla="*/ 13 h 213"/>
                  <a:gd name="T114" fmla="*/ 468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26 w 128"/>
                  <a:gd name="T1" fmla="*/ 0 h 217"/>
                  <a:gd name="T2" fmla="*/ 29 w 128"/>
                  <a:gd name="T3" fmla="*/ 2 h 217"/>
                  <a:gd name="T4" fmla="*/ 32 w 128"/>
                  <a:gd name="T5" fmla="*/ 7 h 217"/>
                  <a:gd name="T6" fmla="*/ 34 w 128"/>
                  <a:gd name="T7" fmla="*/ 14 h 217"/>
                  <a:gd name="T8" fmla="*/ 36 w 128"/>
                  <a:gd name="T9" fmla="*/ 21 h 217"/>
                  <a:gd name="T10" fmla="*/ 36 w 128"/>
                  <a:gd name="T11" fmla="*/ 30 h 217"/>
                  <a:gd name="T12" fmla="*/ 32 w 128"/>
                  <a:gd name="T13" fmla="*/ 39 h 217"/>
                  <a:gd name="T14" fmla="*/ 26 w 128"/>
                  <a:gd name="T15" fmla="*/ 48 h 217"/>
                  <a:gd name="T16" fmla="*/ 17 w 128"/>
                  <a:gd name="T17" fmla="*/ 58 h 217"/>
                  <a:gd name="T18" fmla="*/ 14 w 128"/>
                  <a:gd name="T19" fmla="*/ 57 h 217"/>
                  <a:gd name="T20" fmla="*/ 11 w 128"/>
                  <a:gd name="T21" fmla="*/ 56 h 217"/>
                  <a:gd name="T22" fmla="*/ 7 w 128"/>
                  <a:gd name="T23" fmla="*/ 55 h 217"/>
                  <a:gd name="T24" fmla="*/ 5 w 128"/>
                  <a:gd name="T25" fmla="*/ 54 h 217"/>
                  <a:gd name="T26" fmla="*/ 2 w 128"/>
                  <a:gd name="T27" fmla="*/ 52 h 217"/>
                  <a:gd name="T28" fmla="*/ 1 w 128"/>
                  <a:gd name="T29" fmla="*/ 50 h 217"/>
                  <a:gd name="T30" fmla="*/ 0 w 128"/>
                  <a:gd name="T31" fmla="*/ 49 h 217"/>
                  <a:gd name="T32" fmla="*/ 1 w 128"/>
                  <a:gd name="T33" fmla="*/ 47 h 217"/>
                  <a:gd name="T34" fmla="*/ 4 w 128"/>
                  <a:gd name="T35" fmla="*/ 45 h 217"/>
                  <a:gd name="T36" fmla="*/ 8 w 128"/>
                  <a:gd name="T37" fmla="*/ 43 h 217"/>
                  <a:gd name="T38" fmla="*/ 12 w 128"/>
                  <a:gd name="T39" fmla="*/ 40 h 217"/>
                  <a:gd name="T40" fmla="*/ 17 w 128"/>
                  <a:gd name="T41" fmla="*/ 36 h 217"/>
                  <a:gd name="T42" fmla="*/ 22 w 128"/>
                  <a:gd name="T43" fmla="*/ 30 h 217"/>
                  <a:gd name="T44" fmla="*/ 25 w 128"/>
                  <a:gd name="T45" fmla="*/ 22 h 217"/>
                  <a:gd name="T46" fmla="*/ 27 w 128"/>
                  <a:gd name="T47" fmla="*/ 12 h 217"/>
                  <a:gd name="T48" fmla="*/ 26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20 w 117"/>
                  <a:gd name="T1" fmla="*/ 0 h 132"/>
                  <a:gd name="T2" fmla="*/ 0 w 117"/>
                  <a:gd name="T3" fmla="*/ 6 h 132"/>
                  <a:gd name="T4" fmla="*/ 1 w 117"/>
                  <a:gd name="T5" fmla="*/ 6 h 132"/>
                  <a:gd name="T6" fmla="*/ 4 w 117"/>
                  <a:gd name="T7" fmla="*/ 7 h 132"/>
                  <a:gd name="T8" fmla="*/ 8 w 117"/>
                  <a:gd name="T9" fmla="*/ 9 h 132"/>
                  <a:gd name="T10" fmla="*/ 12 w 117"/>
                  <a:gd name="T11" fmla="*/ 11 h 132"/>
                  <a:gd name="T12" fmla="*/ 18 w 117"/>
                  <a:gd name="T13" fmla="*/ 16 h 132"/>
                  <a:gd name="T14" fmla="*/ 23 w 117"/>
                  <a:gd name="T15" fmla="*/ 19 h 132"/>
                  <a:gd name="T16" fmla="*/ 28 w 117"/>
                  <a:gd name="T17" fmla="*/ 25 h 132"/>
                  <a:gd name="T18" fmla="*/ 32 w 117"/>
                  <a:gd name="T19" fmla="*/ 33 h 132"/>
                  <a:gd name="T20" fmla="*/ 33 w 117"/>
                  <a:gd name="T21" fmla="*/ 30 h 132"/>
                  <a:gd name="T22" fmla="*/ 32 w 117"/>
                  <a:gd name="T23" fmla="*/ 26 h 132"/>
                  <a:gd name="T24" fmla="*/ 30 w 117"/>
                  <a:gd name="T25" fmla="*/ 22 h 132"/>
                  <a:gd name="T26" fmla="*/ 28 w 117"/>
                  <a:gd name="T27" fmla="*/ 18 h 132"/>
                  <a:gd name="T28" fmla="*/ 25 w 117"/>
                  <a:gd name="T29" fmla="*/ 14 h 132"/>
                  <a:gd name="T30" fmla="*/ 22 w 117"/>
                  <a:gd name="T31" fmla="*/ 11 h 132"/>
                  <a:gd name="T32" fmla="*/ 19 w 117"/>
                  <a:gd name="T33" fmla="*/ 9 h 132"/>
                  <a:gd name="T34" fmla="*/ 17 w 117"/>
                  <a:gd name="T35" fmla="*/ 8 h 132"/>
                  <a:gd name="T36" fmla="*/ 19 w 117"/>
                  <a:gd name="T37" fmla="*/ 7 h 132"/>
                  <a:gd name="T38" fmla="*/ 22 w 117"/>
                  <a:gd name="T39" fmla="*/ 7 h 132"/>
                  <a:gd name="T40" fmla="*/ 25 w 117"/>
                  <a:gd name="T41" fmla="*/ 6 h 132"/>
                  <a:gd name="T42" fmla="*/ 28 w 117"/>
                  <a:gd name="T43" fmla="*/ 6 h 132"/>
                  <a:gd name="T44" fmla="*/ 29 w 117"/>
                  <a:gd name="T45" fmla="*/ 6 h 132"/>
                  <a:gd name="T46" fmla="*/ 30 w 117"/>
                  <a:gd name="T47" fmla="*/ 6 h 132"/>
                  <a:gd name="T48" fmla="*/ 32 w 117"/>
                  <a:gd name="T49" fmla="*/ 6 h 132"/>
                  <a:gd name="T50" fmla="*/ 32 w 117"/>
                  <a:gd name="T51" fmla="*/ 6 h 132"/>
                  <a:gd name="T52" fmla="*/ 20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>
                  <a:gd name="T0" fmla="*/ 8 w 29"/>
                  <a:gd name="T1" fmla="*/ 0 h 77"/>
                  <a:gd name="T2" fmla="*/ 7 w 29"/>
                  <a:gd name="T3" fmla="*/ 0 h 77"/>
                  <a:gd name="T4" fmla="*/ 5 w 29"/>
                  <a:gd name="T5" fmla="*/ 1 h 77"/>
                  <a:gd name="T6" fmla="*/ 3 w 29"/>
                  <a:gd name="T7" fmla="*/ 2 h 77"/>
                  <a:gd name="T8" fmla="*/ 1 w 29"/>
                  <a:gd name="T9" fmla="*/ 5 h 77"/>
                  <a:gd name="T10" fmla="*/ 1 w 29"/>
                  <a:gd name="T11" fmla="*/ 8 h 77"/>
                  <a:gd name="T12" fmla="*/ 0 w 29"/>
                  <a:gd name="T13" fmla="*/ 11 h 77"/>
                  <a:gd name="T14" fmla="*/ 1 w 29"/>
                  <a:gd name="T15" fmla="*/ 16 h 77"/>
                  <a:gd name="T16" fmla="*/ 3 w 29"/>
                  <a:gd name="T17" fmla="*/ 20 h 77"/>
                  <a:gd name="T18" fmla="*/ 4 w 29"/>
                  <a:gd name="T19" fmla="*/ 14 h 77"/>
                  <a:gd name="T20" fmla="*/ 5 w 29"/>
                  <a:gd name="T21" fmla="*/ 10 h 77"/>
                  <a:gd name="T22" fmla="*/ 7 w 29"/>
                  <a:gd name="T23" fmla="*/ 6 h 77"/>
                  <a:gd name="T24" fmla="*/ 8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3 w 207"/>
                    <a:gd name="T1" fmla="*/ 10 h 564"/>
                    <a:gd name="T2" fmla="*/ 1 w 207"/>
                    <a:gd name="T3" fmla="*/ 17 h 564"/>
                    <a:gd name="T4" fmla="*/ 1 w 207"/>
                    <a:gd name="T5" fmla="*/ 23 h 564"/>
                    <a:gd name="T6" fmla="*/ 0 w 207"/>
                    <a:gd name="T7" fmla="*/ 28 h 564"/>
                    <a:gd name="T8" fmla="*/ 0 w 207"/>
                    <a:gd name="T9" fmla="*/ 35 h 564"/>
                    <a:gd name="T10" fmla="*/ 1 w 207"/>
                    <a:gd name="T11" fmla="*/ 41 h 564"/>
                    <a:gd name="T12" fmla="*/ 1 w 207"/>
                    <a:gd name="T13" fmla="*/ 48 h 564"/>
                    <a:gd name="T14" fmla="*/ 4 w 207"/>
                    <a:gd name="T15" fmla="*/ 57 h 564"/>
                    <a:gd name="T16" fmla="*/ 7 w 207"/>
                    <a:gd name="T17" fmla="*/ 66 h 564"/>
                    <a:gd name="T18" fmla="*/ 10 w 207"/>
                    <a:gd name="T19" fmla="*/ 75 h 564"/>
                    <a:gd name="T20" fmla="*/ 14 w 207"/>
                    <a:gd name="T21" fmla="*/ 83 h 564"/>
                    <a:gd name="T22" fmla="*/ 19 w 207"/>
                    <a:gd name="T23" fmla="*/ 93 h 564"/>
                    <a:gd name="T24" fmla="*/ 24 w 207"/>
                    <a:gd name="T25" fmla="*/ 102 h 564"/>
                    <a:gd name="T26" fmla="*/ 30 w 207"/>
                    <a:gd name="T27" fmla="*/ 111 h 564"/>
                    <a:gd name="T28" fmla="*/ 36 w 207"/>
                    <a:gd name="T29" fmla="*/ 118 h 564"/>
                    <a:gd name="T30" fmla="*/ 41 w 207"/>
                    <a:gd name="T31" fmla="*/ 124 h 564"/>
                    <a:gd name="T32" fmla="*/ 47 w 207"/>
                    <a:gd name="T33" fmla="*/ 129 h 564"/>
                    <a:gd name="T34" fmla="*/ 37 w 207"/>
                    <a:gd name="T35" fmla="*/ 114 h 564"/>
                    <a:gd name="T36" fmla="*/ 29 w 207"/>
                    <a:gd name="T37" fmla="*/ 102 h 564"/>
                    <a:gd name="T38" fmla="*/ 23 w 207"/>
                    <a:gd name="T39" fmla="*/ 93 h 564"/>
                    <a:gd name="T40" fmla="*/ 19 w 207"/>
                    <a:gd name="T41" fmla="*/ 84 h 564"/>
                    <a:gd name="T42" fmla="*/ 17 w 207"/>
                    <a:gd name="T43" fmla="*/ 77 h 564"/>
                    <a:gd name="T44" fmla="*/ 15 w 207"/>
                    <a:gd name="T45" fmla="*/ 71 h 564"/>
                    <a:gd name="T46" fmla="*/ 15 w 207"/>
                    <a:gd name="T47" fmla="*/ 65 h 564"/>
                    <a:gd name="T48" fmla="*/ 13 w 207"/>
                    <a:gd name="T49" fmla="*/ 59 h 564"/>
                    <a:gd name="T50" fmla="*/ 10 w 207"/>
                    <a:gd name="T51" fmla="*/ 47 h 564"/>
                    <a:gd name="T52" fmla="*/ 9 w 207"/>
                    <a:gd name="T53" fmla="*/ 32 h 564"/>
                    <a:gd name="T54" fmla="*/ 10 w 207"/>
                    <a:gd name="T55" fmla="*/ 16 h 564"/>
                    <a:gd name="T56" fmla="*/ 12 w 207"/>
                    <a:gd name="T57" fmla="*/ 0 h 564"/>
                    <a:gd name="T58" fmla="*/ 3 w 207"/>
                    <a:gd name="T59" fmla="*/ 10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4 h 232"/>
                    <a:gd name="T2" fmla="*/ 4 w 47"/>
                    <a:gd name="T3" fmla="*/ 12 h 232"/>
                    <a:gd name="T4" fmla="*/ 6 w 47"/>
                    <a:gd name="T5" fmla="*/ 23 h 232"/>
                    <a:gd name="T6" fmla="*/ 6 w 47"/>
                    <a:gd name="T7" fmla="*/ 36 h 232"/>
                    <a:gd name="T8" fmla="*/ 4 w 47"/>
                    <a:gd name="T9" fmla="*/ 52 h 232"/>
                    <a:gd name="T10" fmla="*/ 11 w 47"/>
                    <a:gd name="T11" fmla="*/ 49 h 232"/>
                    <a:gd name="T12" fmla="*/ 11 w 47"/>
                    <a:gd name="T13" fmla="*/ 41 h 232"/>
                    <a:gd name="T14" fmla="*/ 11 w 47"/>
                    <a:gd name="T15" fmla="*/ 32 h 232"/>
                    <a:gd name="T16" fmla="*/ 11 w 47"/>
                    <a:gd name="T17" fmla="*/ 23 h 232"/>
                    <a:gd name="T18" fmla="*/ 10 w 47"/>
                    <a:gd name="T19" fmla="*/ 16 h 232"/>
                    <a:gd name="T20" fmla="*/ 9 w 47"/>
                    <a:gd name="T21" fmla="*/ 12 h 232"/>
                    <a:gd name="T22" fmla="*/ 7 w 47"/>
                    <a:gd name="T23" fmla="*/ 8 h 232"/>
                    <a:gd name="T24" fmla="*/ 6 w 47"/>
                    <a:gd name="T25" fmla="*/ 4 h 232"/>
                    <a:gd name="T26" fmla="*/ 3 w 47"/>
                    <a:gd name="T27" fmla="*/ 0 h 232"/>
                    <a:gd name="T28" fmla="*/ 0 w 47"/>
                    <a:gd name="T29" fmla="*/ 4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77" y="1723"/>
                  <a:ext cx="60" cy="28"/>
                </a:xfrm>
                <a:custGeom>
                  <a:avLst/>
                  <a:gdLst>
                    <a:gd name="T0" fmla="*/ 19 w 87"/>
                    <a:gd name="T1" fmla="*/ 6 h 40"/>
                    <a:gd name="T2" fmla="*/ 18 w 87"/>
                    <a:gd name="T3" fmla="*/ 4 h 40"/>
                    <a:gd name="T4" fmla="*/ 15 w 87"/>
                    <a:gd name="T5" fmla="*/ 3 h 40"/>
                    <a:gd name="T6" fmla="*/ 13 w 87"/>
                    <a:gd name="T7" fmla="*/ 2 h 40"/>
                    <a:gd name="T8" fmla="*/ 10 w 87"/>
                    <a:gd name="T9" fmla="*/ 1 h 40"/>
                    <a:gd name="T10" fmla="*/ 8 w 87"/>
                    <a:gd name="T11" fmla="*/ 1 h 40"/>
                    <a:gd name="T12" fmla="*/ 6 w 87"/>
                    <a:gd name="T13" fmla="*/ 1 h 40"/>
                    <a:gd name="T14" fmla="*/ 3 w 87"/>
                    <a:gd name="T15" fmla="*/ 0 h 40"/>
                    <a:gd name="T16" fmla="*/ 0 w 87"/>
                    <a:gd name="T17" fmla="*/ 1 h 40"/>
                    <a:gd name="T18" fmla="*/ 1 w 87"/>
                    <a:gd name="T19" fmla="*/ 1 h 40"/>
                    <a:gd name="T20" fmla="*/ 3 w 87"/>
                    <a:gd name="T21" fmla="*/ 3 h 40"/>
                    <a:gd name="T22" fmla="*/ 5 w 87"/>
                    <a:gd name="T23" fmla="*/ 4 h 40"/>
                    <a:gd name="T24" fmla="*/ 8 w 87"/>
                    <a:gd name="T25" fmla="*/ 4 h 40"/>
                    <a:gd name="T26" fmla="*/ 10 w 87"/>
                    <a:gd name="T27" fmla="*/ 6 h 40"/>
                    <a:gd name="T28" fmla="*/ 12 w 87"/>
                    <a:gd name="T29" fmla="*/ 6 h 40"/>
                    <a:gd name="T30" fmla="*/ 14 w 87"/>
                    <a:gd name="T31" fmla="*/ 8 h 40"/>
                    <a:gd name="T32" fmla="*/ 17 w 87"/>
                    <a:gd name="T33" fmla="*/ 10 h 40"/>
                    <a:gd name="T34" fmla="*/ 19 w 87"/>
                    <a:gd name="T35" fmla="*/ 6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6699"/>
                    </a:solidFill>
                  </a:endParaRPr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10 w 109"/>
                <a:gd name="T3" fmla="*/ 1 h 156"/>
                <a:gd name="T4" fmla="*/ 40 w 109"/>
                <a:gd name="T5" fmla="*/ 5 h 156"/>
                <a:gd name="T6" fmla="*/ 79 w 109"/>
                <a:gd name="T7" fmla="*/ 16 h 156"/>
                <a:gd name="T8" fmla="*/ 125 w 109"/>
                <a:gd name="T9" fmla="*/ 32 h 156"/>
                <a:gd name="T10" fmla="*/ 167 w 109"/>
                <a:gd name="T11" fmla="*/ 58 h 156"/>
                <a:gd name="T12" fmla="*/ 206 w 109"/>
                <a:gd name="T13" fmla="*/ 93 h 156"/>
                <a:gd name="T14" fmla="*/ 230 w 109"/>
                <a:gd name="T15" fmla="*/ 142 h 156"/>
                <a:gd name="T16" fmla="*/ 235 w 109"/>
                <a:gd name="T17" fmla="*/ 206 h 156"/>
                <a:gd name="T18" fmla="*/ 225 w 109"/>
                <a:gd name="T19" fmla="*/ 206 h 156"/>
                <a:gd name="T20" fmla="*/ 213 w 109"/>
                <a:gd name="T21" fmla="*/ 206 h 156"/>
                <a:gd name="T22" fmla="*/ 201 w 109"/>
                <a:gd name="T23" fmla="*/ 206 h 156"/>
                <a:gd name="T24" fmla="*/ 186 w 109"/>
                <a:gd name="T25" fmla="*/ 202 h 156"/>
                <a:gd name="T26" fmla="*/ 174 w 109"/>
                <a:gd name="T27" fmla="*/ 201 h 156"/>
                <a:gd name="T28" fmla="*/ 160 w 109"/>
                <a:gd name="T29" fmla="*/ 197 h 156"/>
                <a:gd name="T30" fmla="*/ 142 w 109"/>
                <a:gd name="T31" fmla="*/ 191 h 156"/>
                <a:gd name="T32" fmla="*/ 125 w 109"/>
                <a:gd name="T33" fmla="*/ 183 h 156"/>
                <a:gd name="T34" fmla="*/ 114 w 109"/>
                <a:gd name="T35" fmla="*/ 166 h 156"/>
                <a:gd name="T36" fmla="*/ 114 w 109"/>
                <a:gd name="T37" fmla="*/ 146 h 156"/>
                <a:gd name="T38" fmla="*/ 120 w 109"/>
                <a:gd name="T39" fmla="*/ 126 h 156"/>
                <a:gd name="T40" fmla="*/ 126 w 109"/>
                <a:gd name="T41" fmla="*/ 105 h 156"/>
                <a:gd name="T42" fmla="*/ 120 w 109"/>
                <a:gd name="T43" fmla="*/ 81 h 156"/>
                <a:gd name="T44" fmla="*/ 103 w 109"/>
                <a:gd name="T45" fmla="*/ 56 h 156"/>
                <a:gd name="T46" fmla="*/ 68 w 109"/>
                <a:gd name="T47" fmla="*/ 31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3 w 54"/>
                <a:gd name="T5" fmla="*/ 3 h 40"/>
                <a:gd name="T6" fmla="*/ 29 w 54"/>
                <a:gd name="T7" fmla="*/ 12 h 40"/>
                <a:gd name="T8" fmla="*/ 48 w 54"/>
                <a:gd name="T9" fmla="*/ 16 h 40"/>
                <a:gd name="T10" fmla="*/ 65 w 54"/>
                <a:gd name="T11" fmla="*/ 19 h 40"/>
                <a:gd name="T12" fmla="*/ 83 w 54"/>
                <a:gd name="T13" fmla="*/ 22 h 40"/>
                <a:gd name="T14" fmla="*/ 101 w 54"/>
                <a:gd name="T15" fmla="*/ 24 h 40"/>
                <a:gd name="T16" fmla="*/ 121 w 54"/>
                <a:gd name="T17" fmla="*/ 20 h 40"/>
                <a:gd name="T18" fmla="*/ 119 w 54"/>
                <a:gd name="T19" fmla="*/ 33 h 40"/>
                <a:gd name="T20" fmla="*/ 112 w 54"/>
                <a:gd name="T21" fmla="*/ 44 h 40"/>
                <a:gd name="T22" fmla="*/ 99 w 54"/>
                <a:gd name="T23" fmla="*/ 51 h 40"/>
                <a:gd name="T24" fmla="*/ 82 w 54"/>
                <a:gd name="T25" fmla="*/ 53 h 40"/>
                <a:gd name="T26" fmla="*/ 62 w 54"/>
                <a:gd name="T27" fmla="*/ 52 h 40"/>
                <a:gd name="T28" fmla="*/ 42 w 54"/>
                <a:gd name="T29" fmla="*/ 43 h 40"/>
                <a:gd name="T30" fmla="*/ 22 w 54"/>
                <a:gd name="T31" fmla="*/ 28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9 h 237"/>
                <a:gd name="T4" fmla="*/ 9 w 257"/>
                <a:gd name="T5" fmla="*/ 58 h 237"/>
                <a:gd name="T6" fmla="*/ 20 w 257"/>
                <a:gd name="T7" fmla="*/ 87 h 237"/>
                <a:gd name="T8" fmla="*/ 36 w 257"/>
                <a:gd name="T9" fmla="*/ 112 h 237"/>
                <a:gd name="T10" fmla="*/ 58 w 257"/>
                <a:gd name="T11" fmla="*/ 135 h 237"/>
                <a:gd name="T12" fmla="*/ 86 w 257"/>
                <a:gd name="T13" fmla="*/ 161 h 237"/>
                <a:gd name="T14" fmla="*/ 122 w 257"/>
                <a:gd name="T15" fmla="*/ 184 h 237"/>
                <a:gd name="T16" fmla="*/ 163 w 257"/>
                <a:gd name="T17" fmla="*/ 203 h 237"/>
                <a:gd name="T18" fmla="*/ 216 w 257"/>
                <a:gd name="T19" fmla="*/ 222 h 237"/>
                <a:gd name="T20" fmla="*/ 276 w 257"/>
                <a:gd name="T21" fmla="*/ 237 h 237"/>
                <a:gd name="T22" fmla="*/ 340 w 257"/>
                <a:gd name="T23" fmla="*/ 250 h 237"/>
                <a:gd name="T24" fmla="*/ 419 w 257"/>
                <a:gd name="T25" fmla="*/ 261 h 237"/>
                <a:gd name="T26" fmla="*/ 505 w 257"/>
                <a:gd name="T27" fmla="*/ 267 h 237"/>
                <a:gd name="T28" fmla="*/ 604 w 257"/>
                <a:gd name="T29" fmla="*/ 271 h 237"/>
                <a:gd name="T30" fmla="*/ 705 w 257"/>
                <a:gd name="T31" fmla="*/ 270 h 237"/>
                <a:gd name="T32" fmla="*/ 825 w 257"/>
                <a:gd name="T33" fmla="*/ 265 h 237"/>
                <a:gd name="T34" fmla="*/ 720 w 257"/>
                <a:gd name="T35" fmla="*/ 259 h 237"/>
                <a:gd name="T36" fmla="*/ 625 w 257"/>
                <a:gd name="T37" fmla="*/ 251 h 237"/>
                <a:gd name="T38" fmla="*/ 546 w 257"/>
                <a:gd name="T39" fmla="*/ 242 h 237"/>
                <a:gd name="T40" fmla="*/ 475 w 257"/>
                <a:gd name="T41" fmla="*/ 233 h 237"/>
                <a:gd name="T42" fmla="*/ 411 w 257"/>
                <a:gd name="T43" fmla="*/ 221 h 237"/>
                <a:gd name="T44" fmla="*/ 360 w 257"/>
                <a:gd name="T45" fmla="*/ 208 h 237"/>
                <a:gd name="T46" fmla="*/ 312 w 257"/>
                <a:gd name="T47" fmla="*/ 193 h 237"/>
                <a:gd name="T48" fmla="*/ 269 w 257"/>
                <a:gd name="T49" fmla="*/ 177 h 237"/>
                <a:gd name="T50" fmla="*/ 229 w 257"/>
                <a:gd name="T51" fmla="*/ 161 h 237"/>
                <a:gd name="T52" fmla="*/ 197 w 257"/>
                <a:gd name="T53" fmla="*/ 142 h 237"/>
                <a:gd name="T54" fmla="*/ 169 w 257"/>
                <a:gd name="T55" fmla="*/ 123 h 237"/>
                <a:gd name="T56" fmla="*/ 139 w 257"/>
                <a:gd name="T57" fmla="*/ 100 h 237"/>
                <a:gd name="T58" fmla="*/ 106 w 257"/>
                <a:gd name="T59" fmla="*/ 78 h 237"/>
                <a:gd name="T60" fmla="*/ 74 w 257"/>
                <a:gd name="T61" fmla="*/ 55 h 237"/>
                <a:gd name="T62" fmla="*/ 37 w 257"/>
                <a:gd name="T63" fmla="*/ 2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255 w 124"/>
                <a:gd name="T1" fmla="*/ 0 h 110"/>
                <a:gd name="T2" fmla="*/ 408 w 124"/>
                <a:gd name="T3" fmla="*/ 129 h 110"/>
                <a:gd name="T4" fmla="*/ 396 w 124"/>
                <a:gd name="T5" fmla="*/ 128 h 110"/>
                <a:gd name="T6" fmla="*/ 352 w 124"/>
                <a:gd name="T7" fmla="*/ 125 h 110"/>
                <a:gd name="T8" fmla="*/ 294 w 124"/>
                <a:gd name="T9" fmla="*/ 121 h 110"/>
                <a:gd name="T10" fmla="*/ 225 w 124"/>
                <a:gd name="T11" fmla="*/ 119 h 110"/>
                <a:gd name="T12" fmla="*/ 148 w 124"/>
                <a:gd name="T13" fmla="*/ 116 h 110"/>
                <a:gd name="T14" fmla="*/ 84 w 124"/>
                <a:gd name="T15" fmla="*/ 117 h 110"/>
                <a:gd name="T16" fmla="*/ 30 w 124"/>
                <a:gd name="T17" fmla="*/ 122 h 110"/>
                <a:gd name="T18" fmla="*/ 0 w 124"/>
                <a:gd name="T19" fmla="*/ 131 h 110"/>
                <a:gd name="T20" fmla="*/ 12 w 124"/>
                <a:gd name="T21" fmla="*/ 117 h 110"/>
                <a:gd name="T22" fmla="*/ 27 w 124"/>
                <a:gd name="T23" fmla="*/ 106 h 110"/>
                <a:gd name="T24" fmla="*/ 54 w 124"/>
                <a:gd name="T25" fmla="*/ 98 h 110"/>
                <a:gd name="T26" fmla="*/ 84 w 124"/>
                <a:gd name="T27" fmla="*/ 91 h 110"/>
                <a:gd name="T28" fmla="*/ 119 w 124"/>
                <a:gd name="T29" fmla="*/ 86 h 110"/>
                <a:gd name="T30" fmla="*/ 154 w 124"/>
                <a:gd name="T31" fmla="*/ 85 h 110"/>
                <a:gd name="T32" fmla="*/ 193 w 124"/>
                <a:gd name="T33" fmla="*/ 85 h 110"/>
                <a:gd name="T34" fmla="*/ 237 w 124"/>
                <a:gd name="T35" fmla="*/ 89 h 110"/>
                <a:gd name="T36" fmla="*/ 240 w 124"/>
                <a:gd name="T37" fmla="*/ 85 h 110"/>
                <a:gd name="T38" fmla="*/ 230 w 124"/>
                <a:gd name="T39" fmla="*/ 68 h 110"/>
                <a:gd name="T40" fmla="*/ 220 w 124"/>
                <a:gd name="T41" fmla="*/ 46 h 110"/>
                <a:gd name="T42" fmla="*/ 215 w 124"/>
                <a:gd name="T43" fmla="*/ 35 h 110"/>
                <a:gd name="T44" fmla="*/ 207 w 124"/>
                <a:gd name="T45" fmla="*/ 35 h 110"/>
                <a:gd name="T46" fmla="*/ 199 w 124"/>
                <a:gd name="T47" fmla="*/ 33 h 110"/>
                <a:gd name="T48" fmla="*/ 193 w 124"/>
                <a:gd name="T49" fmla="*/ 30 h 110"/>
                <a:gd name="T50" fmla="*/ 189 w 124"/>
                <a:gd name="T51" fmla="*/ 27 h 110"/>
                <a:gd name="T52" fmla="*/ 189 w 124"/>
                <a:gd name="T53" fmla="*/ 23 h 110"/>
                <a:gd name="T54" fmla="*/ 193 w 124"/>
                <a:gd name="T55" fmla="*/ 18 h 110"/>
                <a:gd name="T56" fmla="*/ 218 w 124"/>
                <a:gd name="T57" fmla="*/ 8 h 110"/>
                <a:gd name="T58" fmla="*/ 255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16 w 109"/>
                <a:gd name="T3" fmla="*/ 1 h 156"/>
                <a:gd name="T4" fmla="*/ 58 w 109"/>
                <a:gd name="T5" fmla="*/ 5 h 156"/>
                <a:gd name="T6" fmla="*/ 121 w 109"/>
                <a:gd name="T7" fmla="*/ 12 h 156"/>
                <a:gd name="T8" fmla="*/ 192 w 109"/>
                <a:gd name="T9" fmla="*/ 28 h 156"/>
                <a:gd name="T10" fmla="*/ 259 w 109"/>
                <a:gd name="T11" fmla="*/ 48 h 156"/>
                <a:gd name="T12" fmla="*/ 317 w 109"/>
                <a:gd name="T13" fmla="*/ 79 h 156"/>
                <a:gd name="T14" fmla="*/ 353 w 109"/>
                <a:gd name="T15" fmla="*/ 120 h 156"/>
                <a:gd name="T16" fmla="*/ 360 w 109"/>
                <a:gd name="T17" fmla="*/ 172 h 156"/>
                <a:gd name="T18" fmla="*/ 349 w 109"/>
                <a:gd name="T19" fmla="*/ 172 h 156"/>
                <a:gd name="T20" fmla="*/ 329 w 109"/>
                <a:gd name="T21" fmla="*/ 172 h 156"/>
                <a:gd name="T22" fmla="*/ 307 w 109"/>
                <a:gd name="T23" fmla="*/ 172 h 156"/>
                <a:gd name="T24" fmla="*/ 287 w 109"/>
                <a:gd name="T25" fmla="*/ 170 h 156"/>
                <a:gd name="T26" fmla="*/ 267 w 109"/>
                <a:gd name="T27" fmla="*/ 169 h 156"/>
                <a:gd name="T28" fmla="*/ 245 w 109"/>
                <a:gd name="T29" fmla="*/ 166 h 156"/>
                <a:gd name="T30" fmla="*/ 218 w 109"/>
                <a:gd name="T31" fmla="*/ 161 h 156"/>
                <a:gd name="T32" fmla="*/ 192 w 109"/>
                <a:gd name="T33" fmla="*/ 155 h 156"/>
                <a:gd name="T34" fmla="*/ 174 w 109"/>
                <a:gd name="T35" fmla="*/ 138 h 156"/>
                <a:gd name="T36" fmla="*/ 174 w 109"/>
                <a:gd name="T37" fmla="*/ 123 h 156"/>
                <a:gd name="T38" fmla="*/ 186 w 109"/>
                <a:gd name="T39" fmla="*/ 107 h 156"/>
                <a:gd name="T40" fmla="*/ 197 w 109"/>
                <a:gd name="T41" fmla="*/ 88 h 156"/>
                <a:gd name="T42" fmla="*/ 186 w 109"/>
                <a:gd name="T43" fmla="*/ 70 h 156"/>
                <a:gd name="T44" fmla="*/ 160 w 109"/>
                <a:gd name="T45" fmla="*/ 47 h 156"/>
                <a:gd name="T46" fmla="*/ 104 w 109"/>
                <a:gd name="T47" fmla="*/ 27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104 w 46"/>
                <a:gd name="T1" fmla="*/ 0 h 94"/>
                <a:gd name="T2" fmla="*/ 66 w 46"/>
                <a:gd name="T3" fmla="*/ 42 h 94"/>
                <a:gd name="T4" fmla="*/ 49 w 46"/>
                <a:gd name="T5" fmla="*/ 70 h 94"/>
                <a:gd name="T6" fmla="*/ 36 w 46"/>
                <a:gd name="T7" fmla="*/ 91 h 94"/>
                <a:gd name="T8" fmla="*/ 0 w 46"/>
                <a:gd name="T9" fmla="*/ 106 h 94"/>
                <a:gd name="T10" fmla="*/ 40 w 46"/>
                <a:gd name="T11" fmla="*/ 100 h 94"/>
                <a:gd name="T12" fmla="*/ 77 w 46"/>
                <a:gd name="T13" fmla="*/ 92 h 94"/>
                <a:gd name="T14" fmla="*/ 105 w 46"/>
                <a:gd name="T15" fmla="*/ 77 h 94"/>
                <a:gd name="T16" fmla="*/ 132 w 46"/>
                <a:gd name="T17" fmla="*/ 65 h 94"/>
                <a:gd name="T18" fmla="*/ 150 w 46"/>
                <a:gd name="T19" fmla="*/ 49 h 94"/>
                <a:gd name="T20" fmla="*/ 152 w 46"/>
                <a:gd name="T21" fmla="*/ 34 h 94"/>
                <a:gd name="T22" fmla="*/ 140 w 46"/>
                <a:gd name="T23" fmla="*/ 15 h 94"/>
                <a:gd name="T24" fmla="*/ 104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20 w 54"/>
                <a:gd name="T5" fmla="*/ 3 h 40"/>
                <a:gd name="T6" fmla="*/ 41 w 54"/>
                <a:gd name="T7" fmla="*/ 8 h 40"/>
                <a:gd name="T8" fmla="*/ 65 w 54"/>
                <a:gd name="T9" fmla="*/ 12 h 40"/>
                <a:gd name="T10" fmla="*/ 92 w 54"/>
                <a:gd name="T11" fmla="*/ 15 h 40"/>
                <a:gd name="T12" fmla="*/ 121 w 54"/>
                <a:gd name="T13" fmla="*/ 17 h 40"/>
                <a:gd name="T14" fmla="*/ 144 w 54"/>
                <a:gd name="T15" fmla="*/ 18 h 40"/>
                <a:gd name="T16" fmla="*/ 171 w 54"/>
                <a:gd name="T17" fmla="*/ 16 h 40"/>
                <a:gd name="T18" fmla="*/ 169 w 54"/>
                <a:gd name="T19" fmla="*/ 29 h 40"/>
                <a:gd name="T20" fmla="*/ 159 w 54"/>
                <a:gd name="T21" fmla="*/ 37 h 40"/>
                <a:gd name="T22" fmla="*/ 140 w 54"/>
                <a:gd name="T23" fmla="*/ 42 h 40"/>
                <a:gd name="T24" fmla="*/ 116 w 54"/>
                <a:gd name="T25" fmla="*/ 44 h 40"/>
                <a:gd name="T26" fmla="*/ 87 w 54"/>
                <a:gd name="T27" fmla="*/ 43 h 40"/>
                <a:gd name="T28" fmla="*/ 59 w 54"/>
                <a:gd name="T29" fmla="*/ 36 h 40"/>
                <a:gd name="T30" fmla="*/ 31 w 54"/>
                <a:gd name="T31" fmla="*/ 24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54 w 596"/>
                <a:gd name="T1" fmla="*/ 416 h 666"/>
                <a:gd name="T2" fmla="*/ 20 w 596"/>
                <a:gd name="T3" fmla="*/ 384 h 666"/>
                <a:gd name="T4" fmla="*/ 0 w 596"/>
                <a:gd name="T5" fmla="*/ 325 h 666"/>
                <a:gd name="T6" fmla="*/ 12 w 596"/>
                <a:gd name="T7" fmla="*/ 250 h 666"/>
                <a:gd name="T8" fmla="*/ 84 w 596"/>
                <a:gd name="T9" fmla="*/ 171 h 666"/>
                <a:gd name="T10" fmla="*/ 228 w 596"/>
                <a:gd name="T11" fmla="*/ 96 h 666"/>
                <a:gd name="T12" fmla="*/ 471 w 596"/>
                <a:gd name="T13" fmla="*/ 35 h 666"/>
                <a:gd name="T14" fmla="*/ 817 w 596"/>
                <a:gd name="T15" fmla="*/ 2 h 666"/>
                <a:gd name="T16" fmla="*/ 1260 w 596"/>
                <a:gd name="T17" fmla="*/ 9 h 666"/>
                <a:gd name="T18" fmla="*/ 1603 w 596"/>
                <a:gd name="T19" fmla="*/ 76 h 666"/>
                <a:gd name="T20" fmla="*/ 1835 w 596"/>
                <a:gd name="T21" fmla="*/ 185 h 666"/>
                <a:gd name="T22" fmla="*/ 1956 w 596"/>
                <a:gd name="T23" fmla="*/ 320 h 666"/>
                <a:gd name="T24" fmla="*/ 1971 w 596"/>
                <a:gd name="T25" fmla="*/ 460 h 666"/>
                <a:gd name="T26" fmla="*/ 1876 w 596"/>
                <a:gd name="T27" fmla="*/ 591 h 666"/>
                <a:gd name="T28" fmla="*/ 1679 w 596"/>
                <a:gd name="T29" fmla="*/ 692 h 666"/>
                <a:gd name="T30" fmla="*/ 1381 w 596"/>
                <a:gd name="T31" fmla="*/ 747 h 666"/>
                <a:gd name="T32" fmla="*/ 1288 w 596"/>
                <a:gd name="T33" fmla="*/ 742 h 666"/>
                <a:gd name="T34" fmla="*/ 1461 w 596"/>
                <a:gd name="T35" fmla="*/ 695 h 666"/>
                <a:gd name="T36" fmla="*/ 1596 w 596"/>
                <a:gd name="T37" fmla="*/ 612 h 666"/>
                <a:gd name="T38" fmla="*/ 1688 w 596"/>
                <a:gd name="T39" fmla="*/ 511 h 666"/>
                <a:gd name="T40" fmla="*/ 1721 w 596"/>
                <a:gd name="T41" fmla="*/ 400 h 666"/>
                <a:gd name="T42" fmla="*/ 1701 w 596"/>
                <a:gd name="T43" fmla="*/ 290 h 666"/>
                <a:gd name="T44" fmla="*/ 1605 w 596"/>
                <a:gd name="T45" fmla="*/ 196 h 666"/>
                <a:gd name="T46" fmla="*/ 1434 w 596"/>
                <a:gd name="T47" fmla="*/ 126 h 666"/>
                <a:gd name="T48" fmla="*/ 1130 w 596"/>
                <a:gd name="T49" fmla="*/ 83 h 666"/>
                <a:gd name="T50" fmla="*/ 815 w 596"/>
                <a:gd name="T51" fmla="*/ 69 h 666"/>
                <a:gd name="T52" fmla="*/ 577 w 596"/>
                <a:gd name="T53" fmla="*/ 79 h 666"/>
                <a:gd name="T54" fmla="*/ 401 w 596"/>
                <a:gd name="T55" fmla="*/ 113 h 666"/>
                <a:gd name="T56" fmla="*/ 277 w 596"/>
                <a:gd name="T57" fmla="*/ 168 h 666"/>
                <a:gd name="T58" fmla="*/ 189 w 596"/>
                <a:gd name="T59" fmla="*/ 232 h 666"/>
                <a:gd name="T60" fmla="*/ 132 w 596"/>
                <a:gd name="T61" fmla="*/ 306 h 666"/>
                <a:gd name="T62" fmla="*/ 93 w 596"/>
                <a:gd name="T63" fmla="*/ 381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99"/>
                </a:solidFill>
              </a:endParaRPr>
            </a:p>
          </p:txBody>
        </p:sp>
      </p:grpSp>
      <p:sp>
        <p:nvSpPr>
          <p:cNvPr id="414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14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0AA6B1-22B4-450F-AF57-49DFA41AB83B}" type="slidenum">
              <a:rPr lang="ru-RU" altLang="ru-RU">
                <a:solidFill>
                  <a:srgbClr val="00669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805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52;&#1091;&#1079;&#1099;&#1082;&#1072;%20&#1091;&#1090;&#1088;&#1072;\&#1055;&#1077;&#1089;&#1077;&#1085;&#1082;&#1072;%20&#1091;&#1090;&#1088;&#1072;%20(&#1085;&#1072;&#1089;&#1090;&#1088;&#1086;&#1077;&#1085;&#1080;&#1077;)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bliotekar.ru/rusShishkin/10.htm" TargetMode="External"/><Relationship Id="rId2" Type="http://schemas.openxmlformats.org/officeDocument/2006/relationships/hyperlink" Target="http://my.mail.ru/mail/tv-videoarchive1/video/_myvideo/481.html" TargetMode="External"/><Relationship Id="rId1" Type="http://schemas.openxmlformats.org/officeDocument/2006/relationships/slideLayout" Target="../slideLayouts/slideLayout114.xml"/><Relationship Id="rId4" Type="http://schemas.openxmlformats.org/officeDocument/2006/relationships/hyperlink" Target="http://www.creative.su/items/5522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0.png"/><Relationship Id="rId5" Type="http://schemas.openxmlformats.org/officeDocument/2006/relationships/image" Target="../media/image5.gif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.png"/><Relationship Id="rId5" Type="http://schemas.openxmlformats.org/officeDocument/2006/relationships/image" Target="../media/image5.gif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2.xml"/><Relationship Id="rId2" Type="http://schemas.openxmlformats.org/officeDocument/2006/relationships/audio" Target="file:///F:\&#1052;&#1091;&#1079;&#1099;&#1082;&#1072;%20&#1091;&#1090;&#1088;&#1072;\Edvard-Grig-quotUtroquot-iz-Pervoy-syuity-muzyka-k-drame-&#1048;bsena-quotPer-Gyuntquot(muzofon.com).mp3" TargetMode="External"/><Relationship Id="rId1" Type="http://schemas.openxmlformats.org/officeDocument/2006/relationships/audio" Target="file:///F:\&#1052;&#1091;&#1079;&#1099;&#1082;&#1072;%20&#1091;&#1090;&#1088;&#1072;\P&#1048;Chaykovskiy-quotDetskiy-al_bomquot-Utro(muzofon.com)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9.xml"/><Relationship Id="rId1" Type="http://schemas.openxmlformats.org/officeDocument/2006/relationships/audio" Target="file:///F:\&#1052;&#1091;&#1079;&#1099;&#1082;&#1072;%20&#1091;&#1090;&#1088;&#1072;\&#1052;&#1080;&#1085;&#1091;&#1089;%20&#1091;&#1090;&#1088;&#1086;%20&#1085;&#1072;&#1095;&#1080;&#1085;&#1072;&#1077;&#1090;&#1089;&#1103;.mp3" TargetMode="Externa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4"/>
          <p:cNvSpPr>
            <a:spLocks noChangeArrowheads="1" noChangeShapeType="1" noTextEdit="1"/>
          </p:cNvSpPr>
          <p:nvPr/>
        </p:nvSpPr>
        <p:spPr bwMode="auto">
          <a:xfrm>
            <a:off x="539750" y="1125538"/>
            <a:ext cx="8208963" cy="25892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Музыка утра</a:t>
            </a:r>
          </a:p>
        </p:txBody>
      </p:sp>
      <p:sp>
        <p:nvSpPr>
          <p:cNvPr id="3075" name="WordArt 6"/>
          <p:cNvSpPr>
            <a:spLocks noChangeArrowheads="1" noChangeShapeType="1" noTextEdit="1"/>
          </p:cNvSpPr>
          <p:nvPr/>
        </p:nvSpPr>
        <p:spPr bwMode="auto">
          <a:xfrm>
            <a:off x="5591175" y="4005263"/>
            <a:ext cx="189547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2020 год</a:t>
            </a:r>
          </a:p>
        </p:txBody>
      </p:sp>
      <p:pic>
        <p:nvPicPr>
          <p:cNvPr id="3076" name="Picture 7" descr="line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8" descr="line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6453188"/>
            <a:ext cx="9215437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9" descr="bird38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549275"/>
            <a:ext cx="10080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nature0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33375"/>
            <a:ext cx="1763713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Песенка утра (настроение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59117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95288" y="3573463"/>
            <a:ext cx="8748712" cy="2633662"/>
          </a:xfrm>
          <a:prstGeom prst="rect">
            <a:avLst/>
          </a:prstGeom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ru-RU" altLang="ru-RU" sz="1800" i="1">
                <a:solidFill>
                  <a:srgbClr val="006699"/>
                </a:solidFill>
                <a:latin typeface="Franklin Gothic Heavy" pitchFamily="34" charset="0"/>
              </a:rPr>
              <a:t>Урок подготовила :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ru-RU" altLang="ru-RU" sz="4000" i="1">
                <a:solidFill>
                  <a:srgbClr val="006699"/>
                </a:solidFill>
                <a:latin typeface="Franklin Gothic Heavy" pitchFamily="34" charset="0"/>
                <a:ea typeface="Gadugi" pitchFamily="34" charset="0"/>
                <a:cs typeface="Gadugi" pitchFamily="34" charset="0"/>
              </a:rPr>
              <a:t>учитель музыки 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ru-RU" altLang="ru-RU" sz="4000" i="1">
                <a:solidFill>
                  <a:srgbClr val="006699"/>
                </a:solidFill>
                <a:latin typeface="Franklin Gothic Heavy" pitchFamily="34" charset="0"/>
                <a:ea typeface="Gadugi" pitchFamily="34" charset="0"/>
                <a:cs typeface="Gadugi" pitchFamily="34" charset="0"/>
              </a:rPr>
              <a:t>ГБОУ СОШ № 491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ru-RU" altLang="ru-RU" sz="4000" i="1">
                <a:solidFill>
                  <a:srgbClr val="006699"/>
                </a:solidFill>
                <a:latin typeface="Franklin Gothic Heavy" pitchFamily="34" charset="0"/>
                <a:ea typeface="Gadugi" pitchFamily="34" charset="0"/>
                <a:cs typeface="Gadugi" pitchFamily="34" charset="0"/>
              </a:rPr>
              <a:t>Карпец  Екатерина Александровна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ru-RU" altLang="ru-RU" sz="4000" i="1">
                <a:solidFill>
                  <a:srgbClr val="006699"/>
                </a:solidFill>
                <a:latin typeface="Franklin Gothic Heavy" pitchFamily="34" charset="0"/>
                <a:ea typeface="Gadugi" pitchFamily="34" charset="0"/>
                <a:cs typeface="Gadugi" pitchFamily="34" charset="0"/>
              </a:rPr>
              <a:t>г. Санкт-Петербург</a:t>
            </a:r>
          </a:p>
        </p:txBody>
      </p:sp>
    </p:spTree>
    <p:extLst>
      <p:ext uri="{BB962C8B-B14F-4D97-AF65-F5344CB8AC3E}">
        <p14:creationId xmlns:p14="http://schemas.microsoft.com/office/powerpoint/2010/main" val="3617775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92150"/>
            <a:ext cx="7848600" cy="316865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Интернет ресурсы:</a:t>
            </a:r>
            <a:br>
              <a:rPr lang="ru-RU" dirty="0" smtClean="0"/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 http://my.mail.ru/mail/tv-videoarchive1/video/_myvideo/481.html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http://www.bibliotekar.ru/rusShishkin/10.htm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http://www.creative.su/items/5522a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68529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58888" y="260350"/>
            <a:ext cx="7427912" cy="57959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i="1" smtClean="0"/>
          </a:p>
          <a:p>
            <a:pPr eaLnBrk="1" hangingPunct="1">
              <a:buFontTx/>
              <a:buNone/>
            </a:pPr>
            <a:r>
              <a:rPr lang="ru-RU" altLang="ru-RU" smtClean="0"/>
              <a:t>-</a:t>
            </a:r>
            <a:r>
              <a:rPr lang="ru-RU" altLang="ru-RU" smtClean="0">
                <a:solidFill>
                  <a:srgbClr val="FF33CC"/>
                </a:solidFill>
              </a:rPr>
              <a:t>Кого называют художником?</a:t>
            </a:r>
            <a:endParaRPr lang="ru-RU" altLang="ru-RU" i="1" smtClean="0">
              <a:solidFill>
                <a:srgbClr val="FF33CC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smtClean="0"/>
              <a:t> -</a:t>
            </a:r>
            <a:r>
              <a:rPr lang="ru-RU" altLang="ru-RU" smtClean="0">
                <a:solidFill>
                  <a:srgbClr val="FF0066"/>
                </a:solidFill>
              </a:rPr>
              <a:t>Кого называют поэтом?</a:t>
            </a:r>
            <a:endParaRPr lang="ru-RU" altLang="ru-RU" i="1" smtClean="0">
              <a:solidFill>
                <a:srgbClr val="FF0066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smtClean="0"/>
              <a:t> -</a:t>
            </a:r>
            <a:r>
              <a:rPr lang="ru-RU" altLang="ru-RU" smtClean="0">
                <a:solidFill>
                  <a:srgbClr val="00CC00"/>
                </a:solidFill>
              </a:rPr>
              <a:t>Кого называют композитором?</a:t>
            </a:r>
            <a:endParaRPr lang="ru-RU" altLang="ru-RU" i="1" smtClean="0">
              <a:solidFill>
                <a:srgbClr val="00CC00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smtClean="0"/>
              <a:t> -</a:t>
            </a:r>
            <a:r>
              <a:rPr lang="ru-RU" altLang="ru-RU" smtClean="0">
                <a:solidFill>
                  <a:srgbClr val="7030A0"/>
                </a:solidFill>
              </a:rPr>
              <a:t>Что им нужно, чтобы нарисовать картину природы? </a:t>
            </a:r>
          </a:p>
        </p:txBody>
      </p:sp>
      <p:pic>
        <p:nvPicPr>
          <p:cNvPr id="4099" name="Picture 3" descr="line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line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7" descr="f24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956550" y="1628775"/>
            <a:ext cx="863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Picture 12" descr="normal_%F1%EE%EB%ED%FB%F8%EA%E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0713"/>
            <a:ext cx="8255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3" name="Picture 15" descr="Рисунок1 Копировать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6700"/>
            <a:ext cx="1619250" cy="228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4" name="Picture 16" descr="Рисунок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868863"/>
            <a:ext cx="1652588" cy="144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9415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ru-RU" dirty="0" smtClean="0">
                <a:solidFill>
                  <a:srgbClr val="FF33CC"/>
                </a:solidFill>
              </a:rPr>
              <a:t>Какие звуки вы слышите утром,</a:t>
            </a:r>
          </a:p>
          <a:p>
            <a:pPr algn="just" eaLnBrk="1" hangingPunct="1">
              <a:buFontTx/>
              <a:buNone/>
              <a:defRPr/>
            </a:pPr>
            <a:r>
              <a:rPr lang="ru-RU" dirty="0" smtClean="0">
                <a:solidFill>
                  <a:srgbClr val="FF33CC"/>
                </a:solidFill>
              </a:rPr>
              <a:t>когда просыпаетесь?</a:t>
            </a:r>
          </a:p>
          <a:p>
            <a:pPr algn="just" eaLnBrk="1" hangingPunct="1">
              <a:buFontTx/>
              <a:buNone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Вы обращали внимание</a:t>
            </a:r>
          </a:p>
          <a:p>
            <a:pPr algn="just" eaLnBrk="1" hangingPunct="1">
              <a:buFontTx/>
              <a:buNone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на эти звуки? Все звуки, которые вы</a:t>
            </a:r>
          </a:p>
          <a:p>
            <a:pPr algn="just" eaLnBrk="1" hangingPunct="1">
              <a:buFontTx/>
              <a:buNone/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слышите – это музыка утра.</a:t>
            </a:r>
          </a:p>
          <a:p>
            <a:pPr algn="just" eaLnBrk="1" hangingPunct="1">
              <a:buFontTx/>
              <a:buNone/>
              <a:defRPr/>
            </a:pPr>
            <a:endParaRPr lang="ru-RU" dirty="0" smtClean="0">
              <a:solidFill>
                <a:srgbClr val="7030A0"/>
              </a:solidFill>
            </a:endParaRPr>
          </a:p>
        </p:txBody>
      </p:sp>
      <p:pic>
        <p:nvPicPr>
          <p:cNvPr id="5123" name="Picture 4" descr="line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5" descr="line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6" descr="bird3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765175"/>
            <a:ext cx="10080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8" descr="AG00215_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797425"/>
            <a:ext cx="17272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9" descr="f243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692150"/>
            <a:ext cx="9144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0" descr="normal_%F1%EE%EB%ED%FB%F8%EA%E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549275"/>
            <a:ext cx="13684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711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70C0"/>
                </a:solidFill>
              </a:rPr>
              <a:t>Загадки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84313"/>
            <a:ext cx="4932363" cy="4681537"/>
          </a:xfrm>
        </p:spPr>
        <p:txBody>
          <a:bodyPr/>
          <a:lstStyle/>
          <a:p>
            <a:r>
              <a:rPr lang="ru-RU" altLang="ru-RU" smtClean="0"/>
              <a:t>На ночь два оконца сами закрываются,</a:t>
            </a:r>
            <a:br>
              <a:rPr lang="ru-RU" altLang="ru-RU" smtClean="0"/>
            </a:br>
            <a:r>
              <a:rPr lang="ru-RU" altLang="ru-RU" smtClean="0"/>
              <a:t>А с восходом солнца сами открываются.      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altLang="ru-RU" smtClean="0"/>
              <a:t>Не стукнет, не брякнет,</a:t>
            </a:r>
            <a:br>
              <a:rPr lang="ru-RU" altLang="ru-RU" smtClean="0"/>
            </a:br>
            <a:r>
              <a:rPr lang="ru-RU" altLang="ru-RU" smtClean="0"/>
              <a:t>А в окно войдёт.</a:t>
            </a:r>
            <a:r>
              <a:rPr lang="ru-RU" altLang="ru-RU" i="1" smtClean="0"/>
              <a:t>   </a:t>
            </a:r>
            <a:endParaRPr lang="ru-RU" altLang="ru-RU" smtClean="0"/>
          </a:p>
        </p:txBody>
      </p:sp>
      <p:pic>
        <p:nvPicPr>
          <p:cNvPr id="19458" name="Picture 2" descr="http://img1.liveinternet.ru/images/attach/c/3/87/650/87650715_large_fonstolaru744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57600"/>
            <a:ext cx="390048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http://cdn01.ru/files/users/images/1c/67/1c678ca549f4a524e275595204b6ef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971800"/>
            <a:ext cx="3154363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nature06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188913"/>
            <a:ext cx="1765300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7" descr="f243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01013" y="1628775"/>
            <a:ext cx="863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4" descr="line4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4" descr="line4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308725"/>
            <a:ext cx="91440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8976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line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4" descr="line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91440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10" descr="normal_%F1%EE%EB%ED%FB%F8%EA%E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549275"/>
            <a:ext cx="13684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2" descr="C:\Users\User\Desktop\8824567654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773238"/>
            <a:ext cx="8215313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3" descr="C:\Users\User\Desktop\1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4000500"/>
            <a:ext cx="1643063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4" descr="C:\Users\User\Desktop\1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3143250"/>
            <a:ext cx="1143000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5" descr="C:\Users\User\Desktop\1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565400"/>
            <a:ext cx="77311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 bwMode="auto">
          <a:xfrm>
            <a:off x="1071563" y="1428750"/>
            <a:ext cx="781526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sz="4400" kern="0" dirty="0">
              <a:solidFill>
                <a:srgbClr val="0066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500188" y="3500438"/>
            <a:ext cx="17145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kern="0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Динь</a:t>
            </a:r>
            <a:endParaRPr lang="ru-RU" sz="4000" b="1" dirty="0">
              <a:solidFill>
                <a:srgbClr val="006699"/>
              </a:solidFill>
              <a:latin typeface="Georg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714875" y="4357688"/>
            <a:ext cx="178593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kern="0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Дан</a:t>
            </a:r>
            <a:endParaRPr lang="ru-RU" sz="4000" b="1" dirty="0">
              <a:solidFill>
                <a:srgbClr val="006699"/>
              </a:solidFill>
              <a:latin typeface="Georgia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715125" y="5500688"/>
            <a:ext cx="1855788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kern="0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Дон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1096963" y="1589088"/>
            <a:ext cx="78136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sz="4400" b="1" kern="0" dirty="0">
              <a:ln/>
              <a:solidFill>
                <a:srgbClr val="005682"/>
              </a:solidFill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1044575" y="1773238"/>
            <a:ext cx="73406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193" name="Прямая соединительная линия 8192"/>
          <p:cNvCxnSpPr/>
          <p:nvPr/>
        </p:nvCxnSpPr>
        <p:spPr>
          <a:xfrm>
            <a:off x="1011238" y="5688013"/>
            <a:ext cx="7339012" cy="65087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031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24479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smtClean="0">
                <a:solidFill>
                  <a:srgbClr val="0070C0"/>
                </a:solidFill>
              </a:rPr>
              <a:t>Послушайте, как музыкальными красками</a:t>
            </a:r>
          </a:p>
          <a:p>
            <a:pPr eaLnBrk="1" hangingPunct="1">
              <a:buFontTx/>
              <a:buNone/>
            </a:pPr>
            <a:r>
              <a:rPr lang="ru-RU" altLang="ru-RU" sz="2800" smtClean="0">
                <a:solidFill>
                  <a:srgbClr val="0070C0"/>
                </a:solidFill>
              </a:rPr>
              <a:t>наступление дня нарисовал</a:t>
            </a:r>
          </a:p>
          <a:p>
            <a:pPr eaLnBrk="1" hangingPunct="1">
              <a:buFontTx/>
              <a:buNone/>
            </a:pPr>
            <a:r>
              <a:rPr lang="ru-RU" altLang="ru-RU" sz="2800" b="1" smtClean="0">
                <a:solidFill>
                  <a:srgbClr val="0070C0"/>
                </a:solidFill>
              </a:rPr>
              <a:t>П.И.Чайковский </a:t>
            </a:r>
            <a:r>
              <a:rPr lang="ru-RU" altLang="ru-RU" sz="2800" smtClean="0">
                <a:solidFill>
                  <a:srgbClr val="0070C0"/>
                </a:solidFill>
              </a:rPr>
              <a:t> </a:t>
            </a:r>
          </a:p>
          <a:p>
            <a:pPr eaLnBrk="1" hangingPunct="1">
              <a:buFontTx/>
              <a:buNone/>
            </a:pPr>
            <a:r>
              <a:rPr lang="ru-RU" altLang="ru-RU" sz="2800" smtClean="0">
                <a:solidFill>
                  <a:srgbClr val="0070C0"/>
                </a:solidFill>
              </a:rPr>
              <a:t> и норвежский композитор </a:t>
            </a:r>
          </a:p>
          <a:p>
            <a:pPr eaLnBrk="1" hangingPunct="1">
              <a:buFontTx/>
              <a:buNone/>
            </a:pPr>
            <a:r>
              <a:rPr lang="ru-RU" altLang="ru-RU" sz="2800" b="1" smtClean="0">
                <a:solidFill>
                  <a:srgbClr val="0070C0"/>
                </a:solidFill>
              </a:rPr>
              <a:t>Эдвард Григ</a:t>
            </a:r>
            <a:r>
              <a:rPr lang="ru-RU" altLang="ru-RU" sz="2800" smtClean="0">
                <a:solidFill>
                  <a:srgbClr val="0070C0"/>
                </a:solidFill>
              </a:rPr>
              <a:t> </a:t>
            </a:r>
          </a:p>
          <a:p>
            <a:pPr eaLnBrk="1" hangingPunct="1">
              <a:buFontTx/>
              <a:buNone/>
            </a:pPr>
            <a:r>
              <a:rPr lang="ru-RU" altLang="ru-RU" sz="1600" smtClean="0">
                <a:solidFill>
                  <a:srgbClr val="0066FF"/>
                </a:solidFill>
              </a:rPr>
              <a:t>Определите, какое произведение – 1 или 2 – исполняет фортепиано,</a:t>
            </a:r>
          </a:p>
          <a:p>
            <a:pPr eaLnBrk="1" hangingPunct="1">
              <a:buFontTx/>
              <a:buNone/>
            </a:pPr>
            <a:r>
              <a:rPr lang="ru-RU" altLang="ru-RU" sz="1600" smtClean="0">
                <a:solidFill>
                  <a:srgbClr val="0066FF"/>
                </a:solidFill>
              </a:rPr>
              <a:t>оркестр?</a:t>
            </a:r>
          </a:p>
          <a:p>
            <a:pPr eaLnBrk="1" hangingPunct="1">
              <a:buFontTx/>
              <a:buNone/>
            </a:pPr>
            <a:endParaRPr lang="ru-RU" altLang="ru-RU" sz="2000" smtClean="0">
              <a:solidFill>
                <a:srgbClr val="0066FF"/>
              </a:solidFill>
            </a:endParaRPr>
          </a:p>
          <a:p>
            <a:pPr eaLnBrk="1" hangingPunct="1">
              <a:buFontTx/>
              <a:buNone/>
            </a:pPr>
            <a:endParaRPr lang="ru-RU" altLang="ru-RU" sz="1600" smtClean="0">
              <a:solidFill>
                <a:srgbClr val="0066FF"/>
              </a:solidFill>
            </a:endParaRPr>
          </a:p>
        </p:txBody>
      </p:sp>
      <p:pic>
        <p:nvPicPr>
          <p:cNvPr id="9219" name="Picture 4" descr="line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 descr="line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WordArt 6"/>
          <p:cNvSpPr>
            <a:spLocks noChangeArrowheads="1" noChangeShapeType="1" noTextEdit="1"/>
          </p:cNvSpPr>
          <p:nvPr/>
        </p:nvSpPr>
        <p:spPr bwMode="auto">
          <a:xfrm>
            <a:off x="1619250" y="3500438"/>
            <a:ext cx="1108075" cy="1147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</a:t>
            </a:r>
          </a:p>
        </p:txBody>
      </p:sp>
      <p:sp>
        <p:nvSpPr>
          <p:cNvPr id="12295" name="WordArt 7"/>
          <p:cNvSpPr>
            <a:spLocks noChangeArrowheads="1" noChangeShapeType="1" noTextEdit="1"/>
          </p:cNvSpPr>
          <p:nvPr/>
        </p:nvSpPr>
        <p:spPr bwMode="auto">
          <a:xfrm>
            <a:off x="1763713" y="4724400"/>
            <a:ext cx="1150937" cy="12255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2</a:t>
            </a:r>
          </a:p>
        </p:txBody>
      </p:sp>
      <p:sp>
        <p:nvSpPr>
          <p:cNvPr id="12296" name="WordArt 8"/>
          <p:cNvSpPr>
            <a:spLocks noChangeArrowheads="1" noChangeShapeType="1" noTextEdit="1"/>
          </p:cNvSpPr>
          <p:nvPr/>
        </p:nvSpPr>
        <p:spPr bwMode="auto">
          <a:xfrm>
            <a:off x="3708400" y="3860800"/>
            <a:ext cx="374491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фортепиано</a:t>
            </a:r>
          </a:p>
        </p:txBody>
      </p:sp>
      <p:sp>
        <p:nvSpPr>
          <p:cNvPr id="12297" name="WordArt 9"/>
          <p:cNvSpPr>
            <a:spLocks noChangeArrowheads="1" noChangeShapeType="1" noTextEdit="1"/>
          </p:cNvSpPr>
          <p:nvPr/>
        </p:nvSpPr>
        <p:spPr bwMode="auto">
          <a:xfrm>
            <a:off x="3851275" y="5084763"/>
            <a:ext cx="2592388" cy="571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оркестр</a:t>
            </a:r>
          </a:p>
        </p:txBody>
      </p:sp>
      <p:pic>
        <p:nvPicPr>
          <p:cNvPr id="3" name="PИChaykovskiy-quotDetskiy-al_bomquot-Utro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813" y="153511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Edvard-Grig-quotUtroquot-iz-Pervoy-syuity-muzyka-k-drame-Иbsena-quotPer-Gyuntquot(muzofon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313" y="2547938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65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6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 nodeType="clickPar">
                      <p:stCondLst>
                        <p:cond delay="0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2294" grpId="0" animBg="1"/>
      <p:bldP spid="12295" grpId="0" animBg="1"/>
      <p:bldP spid="12296" grpId="0" animBg="1"/>
      <p:bldP spid="1229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playcast.ru/uploads/2008/10/26/7172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647113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Минус утро начинаетс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87692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342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58888" y="260350"/>
            <a:ext cx="7427912" cy="57959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i="1" smtClean="0"/>
          </a:p>
          <a:p>
            <a:pPr eaLnBrk="1" hangingPunct="1">
              <a:buFontTx/>
              <a:buNone/>
            </a:pPr>
            <a:r>
              <a:rPr lang="ru-RU" altLang="ru-RU" smtClean="0">
                <a:solidFill>
                  <a:srgbClr val="FF33CC"/>
                </a:solidFill>
              </a:rPr>
              <a:t>Наше путешествие завершается!</a:t>
            </a:r>
          </a:p>
          <a:p>
            <a:pPr eaLnBrk="1" hangingPunct="1">
              <a:buFontTx/>
              <a:buNone/>
            </a:pPr>
            <a:endParaRPr lang="ru-RU" altLang="ru-RU" smtClean="0"/>
          </a:p>
          <a:p>
            <a:pPr eaLnBrk="1" hangingPunct="1">
              <a:buFontTx/>
              <a:buNone/>
            </a:pPr>
            <a:r>
              <a:rPr lang="ru-RU" altLang="ru-RU" smtClean="0"/>
              <a:t>- </a:t>
            </a:r>
            <a:r>
              <a:rPr lang="ru-RU" altLang="ru-RU" smtClean="0">
                <a:solidFill>
                  <a:srgbClr val="FF33CC"/>
                </a:solidFill>
              </a:rPr>
              <a:t>Что нового вы узнали ?</a:t>
            </a:r>
            <a:endParaRPr lang="ru-RU" altLang="ru-RU" i="1" smtClean="0">
              <a:solidFill>
                <a:srgbClr val="FF33CC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smtClean="0"/>
              <a:t>-</a:t>
            </a:r>
            <a:r>
              <a:rPr lang="ru-RU" altLang="ru-RU" smtClean="0">
                <a:solidFill>
                  <a:srgbClr val="FF0066"/>
                </a:solidFill>
              </a:rPr>
              <a:t>Музыку каких композиторов вы слушали?</a:t>
            </a:r>
            <a:endParaRPr lang="ru-RU" altLang="ru-RU" i="1" smtClean="0">
              <a:solidFill>
                <a:srgbClr val="FF0066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smtClean="0"/>
              <a:t>-</a:t>
            </a:r>
            <a:r>
              <a:rPr lang="ru-RU" altLang="ru-RU" smtClean="0">
                <a:solidFill>
                  <a:srgbClr val="00CC00"/>
                </a:solidFill>
              </a:rPr>
              <a:t>Что изображала и выражала музыка?</a:t>
            </a:r>
            <a:endParaRPr lang="ru-RU" altLang="ru-RU" i="1" smtClean="0">
              <a:solidFill>
                <a:srgbClr val="00CC00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smtClean="0"/>
              <a:t>   </a:t>
            </a:r>
            <a:r>
              <a:rPr lang="ru-RU" altLang="ru-RU" sz="2800" smtClean="0"/>
              <a:t>Д/З: Найти стихотворение про утро</a:t>
            </a:r>
            <a:endParaRPr lang="ru-RU" altLang="ru-RU" sz="2800" smtClean="0">
              <a:solidFill>
                <a:srgbClr val="7030A0"/>
              </a:solidFill>
            </a:endParaRPr>
          </a:p>
        </p:txBody>
      </p:sp>
      <p:pic>
        <p:nvPicPr>
          <p:cNvPr id="13315" name="Picture 3" descr="line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line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7" descr="f24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956550" y="1628775"/>
            <a:ext cx="863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Picture 12" descr="normal_%F1%EE%EB%ED%FB%F8%EA%E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0713"/>
            <a:ext cx="8255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3" name="Picture 15" descr="Рисунок1 Копировать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068763"/>
            <a:ext cx="1619250" cy="228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4" name="Picture 16" descr="Рисунок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332413"/>
            <a:ext cx="165258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494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4339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68463"/>
            <a:ext cx="8229600" cy="4319587"/>
          </a:xfrm>
        </p:spPr>
      </p:pic>
      <p:pic>
        <p:nvPicPr>
          <p:cNvPr id="3074" name="Picture 2" descr="http://img0.liveinternet.ru/images/attach/c/0/36/189/36189720__15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8153400" cy="57086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628775"/>
            <a:ext cx="6486525" cy="340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545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158</Words>
  <Application>Microsoft Office PowerPoint</Application>
  <PresentationFormat>Экран (4:3)</PresentationFormat>
  <Paragraphs>43</Paragraphs>
  <Slides>10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Шары</vt:lpstr>
      <vt:lpstr>1_Шары</vt:lpstr>
      <vt:lpstr>2_Шары</vt:lpstr>
      <vt:lpstr>3_Шары</vt:lpstr>
      <vt:lpstr>4_Шары</vt:lpstr>
      <vt:lpstr>5_Шары</vt:lpstr>
      <vt:lpstr>7_Шары</vt:lpstr>
      <vt:lpstr>8_Шары</vt:lpstr>
      <vt:lpstr>9_Шары</vt:lpstr>
      <vt:lpstr>10_Шары</vt:lpstr>
      <vt:lpstr>Презентация PowerPoint</vt:lpstr>
      <vt:lpstr>Презентация PowerPoint</vt:lpstr>
      <vt:lpstr>Презентация PowerPoint</vt:lpstr>
      <vt:lpstr>Загадки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Интернет ресурсы:  http://my.mail.ru/mail/tv-videoarchive1/video/_myvideo/481.html  http://www.bibliotekar.ru/rusShishkin/10.htm   http://www.creative.su/items/5522a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491</dc:creator>
  <cp:lastModifiedBy>491</cp:lastModifiedBy>
  <cp:revision>1</cp:revision>
  <dcterms:created xsi:type="dcterms:W3CDTF">2020-11-18T13:36:02Z</dcterms:created>
  <dcterms:modified xsi:type="dcterms:W3CDTF">2020-11-18T13:43:01Z</dcterms:modified>
</cp:coreProperties>
</file>