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73D08-84BA-478D-ADD2-03B4FC599F63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B467-C625-478B-9991-52F8DFB97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5594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73D08-84BA-478D-ADD2-03B4FC599F63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B467-C625-478B-9991-52F8DFB97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1974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73D08-84BA-478D-ADD2-03B4FC599F63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B467-C625-478B-9991-52F8DFB97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2501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73D08-84BA-478D-ADD2-03B4FC599F63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B467-C625-478B-9991-52F8DFB97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6173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73D08-84BA-478D-ADD2-03B4FC599F63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B467-C625-478B-9991-52F8DFB97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2882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73D08-84BA-478D-ADD2-03B4FC599F63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B467-C625-478B-9991-52F8DFB97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5278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73D08-84BA-478D-ADD2-03B4FC599F63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B467-C625-478B-9991-52F8DFB97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2334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73D08-84BA-478D-ADD2-03B4FC599F63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B467-C625-478B-9991-52F8DFB97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081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73D08-84BA-478D-ADD2-03B4FC599F63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B467-C625-478B-9991-52F8DFB97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4699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73D08-84BA-478D-ADD2-03B4FC599F63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B467-C625-478B-9991-52F8DFB97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5581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73D08-84BA-478D-ADD2-03B4FC599F63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7B467-C625-478B-9991-52F8DFB97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3359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73D08-84BA-478D-ADD2-03B4FC599F63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7B467-C625-478B-9991-52F8DFB971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0725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ПРЕЗЕНТАЦИЯ РАЗВЛЕЧЕНИЯ</a:t>
            </a:r>
            <a:b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«ПОСИДЕЛКИ  НА ПОКРОВА»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229200"/>
            <a:ext cx="6120680" cy="1224136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                 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Калининград 2020г.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900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001\Desktop\IMG-20201113-WA00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3861892" cy="28964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001\Desktop\IMG-20201113-WA00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8884" y="2636912"/>
            <a:ext cx="4536504" cy="34023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5696" y="332656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«Я веселая ткачиха»!</a:t>
            </a:r>
            <a:endParaRPr lang="ru-RU" sz="32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251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C:\Users\001\Desktop\IMG-20201113-WA00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6739136" cy="5054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332656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Стихи и песня «Ах какая осень»</a:t>
            </a:r>
            <a:endParaRPr lang="ru-RU" sz="32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216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001\Desktop\IMG-20201113-WA00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80729"/>
            <a:ext cx="4608512" cy="55876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827584" y="188640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Народная игра «Сиди, сиди Яша»</a:t>
            </a:r>
            <a:endParaRPr lang="ru-RU" sz="32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097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001\Desktop\IMG-20201113-WA0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43000"/>
            <a:ext cx="7315200" cy="5486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827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4954562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СПАСИБО ЗА ВНИМАНИЕ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605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67544" y="620688"/>
            <a:ext cx="8218487" cy="5434013"/>
          </a:xfrm>
        </p:spPr>
        <p:txBody>
          <a:bodyPr>
            <a:normAutofit fontScale="92500"/>
          </a:bodyPr>
          <a:lstStyle/>
          <a:p>
            <a:r>
              <a:rPr lang="ru-RU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 </a:t>
            </a:r>
            <a:endParaRPr lang="ru-RU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 с историей возникновения праздника Покрова Пресвятой Богородицы». </a:t>
            </a:r>
          </a:p>
          <a:p>
            <a:r>
              <a:rPr lang="ru-RU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воспитывать у детей любовь и интерес к русским традициям, потребность готовиться и отмечать вместе с родителями православные праздники; развивать у детей желание быть причастными к православным традициям.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161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001\Desktop\IMG-20201113-WA00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3744417" cy="49925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001\Desktop\IMG-20201113-WA007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3846910" cy="51292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0"/>
            <a:ext cx="89644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Дети, под русскую народную </a:t>
            </a:r>
            <a:r>
              <a:rPr lang="ru-RU" sz="3200" b="1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песню,змейкой</a:t>
            </a:r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входят в зал. </a:t>
            </a:r>
            <a:endParaRPr lang="ru-RU" sz="32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009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001\Desktop\IMG-20201113-WA00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4417715" cy="33132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001\Desktop\IMG-20201113-WA00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916832"/>
            <a:ext cx="3450953" cy="46012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10800000" flipV="1">
            <a:off x="323526" y="4147995"/>
            <a:ext cx="39604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Дети читают стихи о празднике.</a:t>
            </a:r>
          </a:p>
        </p:txBody>
      </p:sp>
    </p:spTree>
    <p:extLst>
      <p:ext uri="{BB962C8B-B14F-4D97-AF65-F5344CB8AC3E}">
        <p14:creationId xmlns:p14="http://schemas.microsoft.com/office/powerpoint/2010/main" xmlns="" val="76586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001\Desktop\IMG-20201113-WA00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7315200" cy="5486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5" name="TextBox 4"/>
          <p:cNvSpPr txBox="1"/>
          <p:nvPr/>
        </p:nvSpPr>
        <p:spPr>
          <a:xfrm>
            <a:off x="251520" y="116632"/>
            <a:ext cx="91450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Песня – хоровод «Как по Слободе по нашей мы пошли»!</a:t>
            </a:r>
            <a:endParaRPr lang="ru-RU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445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001\Desktop\IMG-20201113-WA00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940" y="404662"/>
            <a:ext cx="4682364" cy="35117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4099" name="Picture 3" descr="C:\Users\001\Desktop\IMG-20201113-WA00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00808"/>
            <a:ext cx="3744416" cy="49925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4797152"/>
            <a:ext cx="6084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«Шарф - покров</a:t>
            </a:r>
            <a:endParaRPr lang="ru-RU" sz="32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470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001\Desktop\IMG-20201113-WA00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753457"/>
            <a:ext cx="4896544" cy="36724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5123" name="Picture 3" descr="C:\Users\001\Desktop\IMG-20201113-WA00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18" y="1412776"/>
            <a:ext cx="4235847" cy="31768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5" name="TextBox 4"/>
          <p:cNvSpPr txBox="1"/>
          <p:nvPr/>
        </p:nvSpPr>
        <p:spPr>
          <a:xfrm>
            <a:off x="1115616" y="260648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Хоровод «</a:t>
            </a:r>
            <a:r>
              <a:rPr lang="ru-RU" sz="3200" b="1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Земелюшка</a:t>
            </a:r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чернозем»</a:t>
            </a:r>
            <a:endParaRPr lang="ru-RU" sz="32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713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001\Desktop\IMG-20201113-WA00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0203" y="1268760"/>
            <a:ext cx="7056784" cy="52925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188640"/>
            <a:ext cx="64807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«Волшебный платок</a:t>
            </a:r>
            <a:endParaRPr lang="ru-RU" sz="32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366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001\Desktop\IMG-20201113-WA00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7315200" cy="5486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260648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Пословицы и поговорки о труде.</a:t>
            </a:r>
            <a:endParaRPr lang="ru-RU" sz="32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903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84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РАЗВЛЕЧЕНИЯ «ПОСИДЕЛКИ  НА ПОКРОВА»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001</dc:creator>
  <cp:lastModifiedBy>User</cp:lastModifiedBy>
  <cp:revision>22</cp:revision>
  <dcterms:created xsi:type="dcterms:W3CDTF">2020-11-14T07:58:03Z</dcterms:created>
  <dcterms:modified xsi:type="dcterms:W3CDTF">2020-11-18T14:01:38Z</dcterms:modified>
</cp:coreProperties>
</file>