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1" r:id="rId6"/>
    <p:sldId id="258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724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4040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413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001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07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048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93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078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624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318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955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25B26-A2C7-4CF5-8052-C78DBC9D2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C76B-CCEF-4974-97A5-AA6F79163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2619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42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547664" y="548680"/>
            <a:ext cx="712879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Муниципальное автономное дошкольное образовательное учреждение "Детский сад № 373 комбинированного вида "Скворушка"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3541" y="2808973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</a:t>
            </a:r>
            <a:r>
              <a:rPr lang="ru-RU" sz="4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Здоровячок</a:t>
            </a: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4466729"/>
            <a:ext cx="3636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Крист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Татьяна Сергеевна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Козлова Екатерина Леонидовна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Группа №3 «Колокольчик»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95836" y="580526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Новосибирск 2020</a:t>
            </a: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год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01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55576" y="764704"/>
            <a:ext cx="7992888" cy="4767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Вид проекта: </a:t>
            </a:r>
            <a:r>
              <a:rPr lang="ru-RU" smtClean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физическое воспитание</a:t>
            </a:r>
            <a:r>
              <a:rPr lang="ru-RU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Продолжительность: 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краткосрочный (1 неделя).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Сроки реализации проекта: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 с 02.11 по 06.11. 2020 г.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Авторы  проекта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: воспитатели Козлова Е. Л. </a:t>
            </a:r>
            <a:r>
              <a:rPr lang="ru-RU" dirty="0" err="1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Крист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 Т. С.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Участники: 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дети 2-й младшей группы «Колокольчики», воспитатели группы родители воспитанников, инструктор по физическому развитию.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Актуальность: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Здоровье – бесценный дар, который преподносит человеку природа. Здоровый ребёнок характеризуется гармоничным, соответствующим возрасту физическим, интеллектуальным, эмоционально-волевым, нравственным и социальным развитием. Дошкольный возраст является решающим в формировании фундамента физического и психического здоровья. Именно в этот период идёт интенсивное развитие органов и становление функциональных систем организма, закладываются основные черты личности, отношение к себе и окружающим. Важно на этом этапе сформировать у детей базу знаний и практических навыков здорового образа жизни.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61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755576" y="836712"/>
            <a:ext cx="7776864" cy="5273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Цель </a:t>
            </a:r>
            <a:r>
              <a:rPr lang="ru-RU" b="1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проекта:</a:t>
            </a:r>
            <a:r>
              <a:rPr lang="ru-RU" sz="2000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 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формирование </a:t>
            </a:r>
            <a:r>
              <a:rPr lang="ru-RU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культуры здоровья у детей 3-4 лет; сохранение и укрепление здоровья детей; приобщение детей и их родителей к здоровому образу жизни.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000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Задачи: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1</a:t>
            </a:r>
            <a:r>
              <a:rPr lang="ru-RU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. Дать представление о здоровом образе жизни.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2. Продолжать знакомить с правилами личной гигиены.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3.Способствовать укреплению здоровья детей через систему оздоровительных мероприятий</a:t>
            </a:r>
            <a:r>
              <a:rPr lang="ru-RU" dirty="0" smtClean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.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Этапы реализации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: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1 этап - организационный: Сбор информации и подготовка литературы по теме проекта, планирование, привлечение родителей к реализации проекта.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2 этап – познавательно - исследовательский: Проведение тематических занятий, бесед, экспериментов, оздоровительных мероприятий.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3 этап - итоговый: </a:t>
            </a:r>
            <a:r>
              <a:rPr lang="ru-RU" dirty="0" smtClean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Фотовыставка </a:t>
            </a:r>
            <a:r>
              <a:rPr lang="ru-RU" dirty="0">
                <a:solidFill>
                  <a:srgbClr val="303F50"/>
                </a:solidFill>
                <a:latin typeface="Verdana"/>
                <a:ea typeface="Times New Roman"/>
                <a:cs typeface="Times New Roman"/>
              </a:rPr>
              <a:t>«Мы за здоровый образ жизни».</a:t>
            </a: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endParaRPr lang="ru-RU" dirty="0">
              <a:solidFill>
                <a:srgbClr val="303F50"/>
              </a:solidFill>
              <a:latin typeface="Verdan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91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328007"/>
            <a:ext cx="7776864" cy="6529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Формы и методы реализации: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Формы: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 наблюдения;</a:t>
            </a:r>
            <a:endParaRPr lang="ru-RU" sz="2000" dirty="0" smtClean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 беседы;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 ситуативный разговор;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 НОД;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 чтение художественной и познавательной литературы;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 рассматривание фотографий и иллюстраций;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 подвижные и музыкальные игры;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 гимнастики (утренние, дыхательные, после сна);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 консультации (родителям).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Методы: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 </a:t>
            </a: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Словесные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: Беседа, чтение художественной литературы, стихотворения, рассказ воспитателя, </a:t>
            </a:r>
            <a:r>
              <a:rPr lang="ru-RU" dirty="0" err="1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потешки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, пословицы, загадки.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 </a:t>
            </a: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Наглядные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: Рассматривание фотографий и иллюстраций, картин, книг, показ воспитателем упражнений, гимнастик.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 </a:t>
            </a: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Практические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: Продуктивная деятельность, оздоровительная деятельность, музыкальная деятельность, эксперименты.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• </a:t>
            </a: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Игровые: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 Дидактические игры, подвижные игры, пальчиковые игры, сюжетно - ролевые игры.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781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61640">
            <a:off x="4450755" y="485170"/>
            <a:ext cx="4238722" cy="3179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761" y="3717032"/>
            <a:ext cx="3954815" cy="2966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22292">
            <a:off x="451088" y="375096"/>
            <a:ext cx="4293646" cy="3220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4815" y="3542959"/>
            <a:ext cx="4379979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2074691"/>
            <a:ext cx="3151584" cy="2363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012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3948" y="3023574"/>
            <a:ext cx="5112568" cy="383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247863"/>
            <a:ext cx="5602579" cy="4201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577615" y="1690044"/>
            <a:ext cx="5674537" cy="4255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5884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39552" y="836712"/>
            <a:ext cx="7992888" cy="3972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Список используемой литературы: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ts val="1575"/>
              </a:lnSpc>
              <a:spcBef>
                <a:spcPts val="225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Михайленко Н. Я., Короткова Н. А. «Организация сюжетной игры в детском саду» Изд.: Москва </a:t>
            </a:r>
            <a:r>
              <a:rPr lang="ru-RU" dirty="0" err="1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Линка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 – Пресс 2009 г.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ts val="1575"/>
              </a:lnSpc>
              <a:spcBef>
                <a:spcPts val="225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err="1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Нищева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 Н. В. «Картотека подвижных игр, </a:t>
            </a:r>
            <a:r>
              <a:rPr lang="ru-RU" dirty="0" err="1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физминуток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, пальчиковой гимнастики». Изд.: Санкт – Петербург Детство – Пресс 2010 г.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ts val="1575"/>
              </a:lnSpc>
              <a:spcBef>
                <a:spcPts val="225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err="1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Бабенкова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 Е. А. Как помочь детям стать здоровыми. Методическое пособие М., 2004 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ts val="1575"/>
              </a:lnSpc>
              <a:spcBef>
                <a:spcPts val="225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Оздоровление детей в условиях детского сада. Под редакцией Л. В. Кочетковой. М., 2007 г.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ts val="1575"/>
              </a:lnSpc>
              <a:spcBef>
                <a:spcPts val="225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err="1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Пензулаева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 Л. И. Оздоровительная гимнастика для детей 3-7 лет. Изд. Мозаика-Синтез, Москва 2010 г.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ts val="1575"/>
              </a:lnSpc>
              <a:spcBef>
                <a:spcPts val="225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Шорыгина Т. А. «Беседы о здоровье». Методическое пособие. Москва, «ТЦ Сфера», 2004.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ts val="1575"/>
              </a:lnSpc>
              <a:spcBef>
                <a:spcPts val="225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Комарова Т.С «Изобразительная деятельность в детском саду» « </a:t>
            </a:r>
            <a:r>
              <a:rPr lang="ru-RU" dirty="0" err="1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Мозайка</a:t>
            </a:r>
            <a:r>
              <a:rPr lang="ru-RU" dirty="0" smtClean="0">
                <a:solidFill>
                  <a:srgbClr val="303F50"/>
                </a:solidFill>
                <a:effectLst/>
                <a:latin typeface="Verdana"/>
                <a:ea typeface="Times New Roman"/>
                <a:cs typeface="Times New Roman"/>
              </a:rPr>
              <a:t> –Синтез» Москва 2018 г.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472514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196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253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 1</dc:creator>
  <cp:lastModifiedBy>Татьяна Крист</cp:lastModifiedBy>
  <cp:revision>6</cp:revision>
  <dcterms:created xsi:type="dcterms:W3CDTF">2020-11-16T13:25:58Z</dcterms:created>
  <dcterms:modified xsi:type="dcterms:W3CDTF">2020-11-18T12:43:27Z</dcterms:modified>
</cp:coreProperties>
</file>