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A5505-38A1-4D03-9556-4E090F901F8C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2B0D9-F07D-449A-A3CA-3B2D100A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A5505-38A1-4D03-9556-4E090F901F8C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2B0D9-F07D-449A-A3CA-3B2D100A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A5505-38A1-4D03-9556-4E090F901F8C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2B0D9-F07D-449A-A3CA-3B2D100A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A5505-38A1-4D03-9556-4E090F901F8C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2B0D9-F07D-449A-A3CA-3B2D100A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A5505-38A1-4D03-9556-4E090F901F8C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2B0D9-F07D-449A-A3CA-3B2D100A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A5505-38A1-4D03-9556-4E090F901F8C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2B0D9-F07D-449A-A3CA-3B2D100A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A5505-38A1-4D03-9556-4E090F901F8C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2B0D9-F07D-449A-A3CA-3B2D100A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A5505-38A1-4D03-9556-4E090F901F8C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2B0D9-F07D-449A-A3CA-3B2D100A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A5505-38A1-4D03-9556-4E090F901F8C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2B0D9-F07D-449A-A3CA-3B2D100A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A5505-38A1-4D03-9556-4E090F901F8C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2B0D9-F07D-449A-A3CA-3B2D100A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A5505-38A1-4D03-9556-4E090F901F8C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2B0D9-F07D-449A-A3CA-3B2D100A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A5505-38A1-4D03-9556-4E090F901F8C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2B0D9-F07D-449A-A3CA-3B2D100A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rezentacii.info/wp-content/uploads/2015/11/DAWMe4QAZbx2dxqc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07904" y="5229200"/>
            <a:ext cx="2638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 воспитатель </a:t>
            </a:r>
          </a:p>
          <a:p>
            <a:r>
              <a:rPr lang="ru-RU" dirty="0" err="1" smtClean="0"/>
              <a:t>Белоножкина</a:t>
            </a:r>
            <a:r>
              <a:rPr lang="ru-RU" smtClean="0"/>
              <a:t> Е.А.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prezentacii.info/wp-content/uploads/2015/11/DAWMe4QAZbx2dxqc/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prezentacii.info/wp-content/uploads/2015/11/DAWMe4QAZbx2dxqc/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prezentacii.info/wp-content/uploads/2015/11/DAWMe4QAZbx2dxqc/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prezentacii.info/wp-content/uploads/2015/11/DAWMe4QAZbx2dxqc/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prezentacii.info/wp-content/uploads/2015/11/DAWMe4QAZbx2dxqc/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drasler.ru/wp-content/uploads/2019/03/C%D0%BF%D0%B0%D1%81%D0%B8%D0%B1%D0%BE-%D0%B7%D0%B0-%D0%B2%D0%BD%D0%B8%D0%BC%D0%B0%D0%BD%D0%B8%D0%B5-%D0%BA%D0%B0%D1%80%D1%82%D0%B8%D0%BD%D0%BA%D0%B8-%D0%B4%D0%BB%D1%8F-%D0%BF%D1%80%D0%B5%D0%B7%D0%B5%D0%BD%D1%82%D0%B0%D1%86%D0%B8%D0%B8-%D0%BF%D0%BE%D0%B4%D0%B1%D0%BE%D1%80%D0%BA%D0%B0-36-%D1%88%D1%82%D1%83%D0%BA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prezentacii.info/wp-content/uploads/2015/11/DAWMe4QAZbx2dxqc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prezentacii.info/wp-content/uploads/2015/11/DAWMe4QAZbx2dxqc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prezentacii.info/wp-content/uploads/2015/11/DAWMe4QAZbx2dxqc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prezentacii.info/wp-content/uploads/2015/11/DAWMe4QAZbx2dxqc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prezentacii.info/wp-content/uploads/2015/11/DAWMe4QAZbx2dxqc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prezentacii.info/wp-content/uploads/2015/11/DAWMe4QAZbx2dxqc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prezentacii.info/wp-content/uploads/2015/11/DAWMe4QAZbx2dxqc/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prezentacii.info/wp-content/uploads/2015/11/DAWMe4QAZbx2dxqc/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</Words>
  <Application>Microsoft Office PowerPoint</Application>
  <PresentationFormat>Экран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2</cp:revision>
  <dcterms:created xsi:type="dcterms:W3CDTF">2020-10-05T15:23:16Z</dcterms:created>
  <dcterms:modified xsi:type="dcterms:W3CDTF">2020-10-05T17:10:47Z</dcterms:modified>
</cp:coreProperties>
</file>