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48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460C6A-10B6-4C7E-A1EE-392E53282A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2F815B9-8A6D-4FFA-9921-37727F081D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BCCEA42-52AE-40FC-BB52-0A34E415E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1DA14-D148-4BF9-8C9D-A911ED4269F5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CEBD948-24CA-48F6-81EB-79E5C2972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B19FE80-BE61-46FF-97FA-14956FDBE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21C2F-B0DC-4E06-A7AF-AD25E74CD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714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F042A1-A292-42DC-A8DA-626F80A81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9409719-39E1-44D5-8EE1-0A497C6B4E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16E842D-1AC3-4443-A6C9-532D44D15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1DA14-D148-4BF9-8C9D-A911ED4269F5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64ECC96-B60B-4DFA-87E7-7201477B4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4DCDA73-E2CA-4DBE-93ED-17B4A8D45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21C2F-B0DC-4E06-A7AF-AD25E74CD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172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362AAC4-9180-461C-8737-8C9A4BF1FE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A94392C-A309-45B5-884D-841F4FD8B3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EF12D95-1619-4F1A-9452-A5142D24E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1DA14-D148-4BF9-8C9D-A911ED4269F5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E9F51F8-5821-4E95-A512-2ED4D2EC5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22B4A24-6509-45FE-9E71-D3DD7359F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21C2F-B0DC-4E06-A7AF-AD25E74CD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7190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70F2B3-ACCD-4389-81E4-B33A15B21C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9A474EE-1C85-4117-B637-E5BC10EDEB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D59A164-D1DF-4A43-B83B-1EEBA1550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1DA14-D148-4BF9-8C9D-A911ED4269F5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1F729E6-F776-401D-9092-1EFA05C1F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557ACFD-847F-4DE7-A579-2B653F53B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21C2F-B0DC-4E06-A7AF-AD25E74CD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47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32B437-FB12-4F0C-BEB7-3D6842916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5A4CD3E-8CB3-4474-ACD7-852BB7F6E5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5719A05-4EC9-4C63-A78B-DF886A8ED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1DA14-D148-4BF9-8C9D-A911ED4269F5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7675B94-9D57-4CB7-B17A-AF66014D6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FF45D04-FAFF-4774-B543-E1F6C6F0C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21C2F-B0DC-4E06-A7AF-AD25E74CD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442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8F5E8D-6E99-4745-93AA-2162008DA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2AFFE2D-DB30-4A59-8598-7D55847E62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2F39C03-EC04-444A-B44D-B412E2035C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7DA5493-7840-4C16-B765-46FE1B75E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1DA14-D148-4BF9-8C9D-A911ED4269F5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492D698-0266-4D2D-A8A9-EE4CA312D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77735F6-883F-46E3-9A8F-33408CD82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21C2F-B0DC-4E06-A7AF-AD25E74CD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779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B7999D-0589-4007-BA86-8ADDE2BA74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3F03B85-0414-4B1F-8107-910B25AAB4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9741E8B-3F57-409D-A6BA-BD0A5C989E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08F12D1-D3A4-4C1C-A406-80362E695A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6DA8550-97B6-4175-998A-A3A7D642F7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15402B9-99F9-4783-9491-EAC835A06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1DA14-D148-4BF9-8C9D-A911ED4269F5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509E595-720E-418A-BE93-D6FF11D9B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9A34CFE-36E8-49D8-9A86-8C404A4A9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21C2F-B0DC-4E06-A7AF-AD25E74CD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940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6EF56C-F212-415F-992A-DE72A954F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9FCDF4D-D871-420A-8515-4C3C5CBBB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1DA14-D148-4BF9-8C9D-A911ED4269F5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F8B4F78-A672-4B19-95BA-D578EF00E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DC89320-E2A8-452D-B7BF-80C0D2EDE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21C2F-B0DC-4E06-A7AF-AD25E74CD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81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71D5797-5947-4FE1-A77D-673F5499F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1DA14-D148-4BF9-8C9D-A911ED4269F5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80FBCB9-2F68-4B83-9F4A-C3DE5F1B0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EA3BA64-D0FB-4F6A-BED5-EBF4E6DE1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21C2F-B0DC-4E06-A7AF-AD25E74CD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633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D3E596-6F31-4183-91D4-7CB9FE348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54D5266-7071-4883-A190-C5704B2F55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CCE3581-8C7F-4B3C-B76E-1A4F514D37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2AB3E5C-15EE-440A-B602-727307270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1DA14-D148-4BF9-8C9D-A911ED4269F5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EF6DCB0-332A-42A9-91C4-A762C1DA36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30F8127-1A61-489A-A18B-D3A5AB5C7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21C2F-B0DC-4E06-A7AF-AD25E74CD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629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8BAE10-78D2-498E-B18A-B9A0AC6BA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39CB68A-8E7C-466D-894F-728B9B604C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019352D-4FA3-42F9-9CC1-4FEE454420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DD998F8-628E-4D8E-B635-BF42093CD8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1DA14-D148-4BF9-8C9D-A911ED4269F5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44364C7-C702-418A-A146-EC7B611CC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94168A7-7B58-46E8-AD11-1E5549F85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21C2F-B0DC-4E06-A7AF-AD25E74CD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9575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6BB5FC-49CB-4C55-B1A5-5329256A4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C1EEEF7-C2FC-44C0-A4EE-B105E7CEA2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95D0386-F5C3-40F5-B9A6-5FBC1FFF36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D1DA14-D148-4BF9-8C9D-A911ED4269F5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AAC0E63-9F04-4A8C-B57B-6CE256FF3D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6C0D622-65C7-4814-AC05-CBD9687131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21C2F-B0DC-4E06-A7AF-AD25E74CD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460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27CEDF2-755D-4377-9D3F-53F96472050B}"/>
              </a:ext>
            </a:extLst>
          </p:cNvPr>
          <p:cNvSpPr txBox="1"/>
          <p:nvPr/>
        </p:nvSpPr>
        <p:spPr>
          <a:xfrm>
            <a:off x="7749914" y="5846163"/>
            <a:ext cx="6340840" cy="646331"/>
          </a:xfrm>
          <a:prstGeom prst="rect">
            <a:avLst/>
          </a:prstGeom>
          <a:solidFill>
            <a:srgbClr val="FFFFFF">
              <a:shade val="85000"/>
            </a:srgbClr>
          </a:solidFill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воспитатель МАДОУ «Ивушка»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Здорова М.Г.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A3E978-890A-42D6-8324-628D6D570FA8}"/>
              </a:ext>
            </a:extLst>
          </p:cNvPr>
          <p:cNvSpPr txBox="1"/>
          <p:nvPr/>
        </p:nvSpPr>
        <p:spPr>
          <a:xfrm>
            <a:off x="1723869" y="1388585"/>
            <a:ext cx="93863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Красивые тарелочки (декоративное рисование)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0F700C1-D2E6-42C1-8E59-249F841B9F1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34" b="27869"/>
          <a:stretch/>
        </p:blipFill>
        <p:spPr>
          <a:xfrm>
            <a:off x="224852" y="2698230"/>
            <a:ext cx="7375161" cy="3972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090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5A3E978-890A-42D6-8324-628D6D570FA8}"/>
              </a:ext>
            </a:extLst>
          </p:cNvPr>
          <p:cNvSpPr txBox="1"/>
          <p:nvPr/>
        </p:nvSpPr>
        <p:spPr>
          <a:xfrm>
            <a:off x="87285" y="1789730"/>
            <a:ext cx="118598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9750" indent="630238" algn="just">
              <a:buFont typeface="Wingdings" panose="05000000000000000000" pitchFamily="2" charset="2"/>
              <a:buChar char="§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детей с декоративным рисованием;</a:t>
            </a:r>
          </a:p>
          <a:p>
            <a:pPr marL="539750" indent="630238" algn="just">
              <a:buFont typeface="Wingdings" panose="05000000000000000000" pitchFamily="2" charset="2"/>
              <a:buChar char="§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умение украшать предметы круглой формы (тарелочка) с помощью приёма примакивания кистью, располагать изображение по всей форме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CCBF7E0-6656-4F6A-9894-1042B1FDF6AF}"/>
              </a:ext>
            </a:extLst>
          </p:cNvPr>
          <p:cNvSpPr/>
          <p:nvPr/>
        </p:nvSpPr>
        <p:spPr>
          <a:xfrm>
            <a:off x="5162053" y="958892"/>
            <a:ext cx="17103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4258458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5A3E978-890A-42D6-8324-628D6D570FA8}"/>
              </a:ext>
            </a:extLst>
          </p:cNvPr>
          <p:cNvSpPr txBox="1"/>
          <p:nvPr/>
        </p:nvSpPr>
        <p:spPr>
          <a:xfrm>
            <a:off x="235373" y="1953027"/>
            <a:ext cx="118598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9750" indent="630238" algn="just">
              <a:buFont typeface="Wingdings" panose="05000000000000000000" pitchFamily="2" charset="2"/>
              <a:buChar char="§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Рассмотреть посуду в уголке искусства. 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CCBF7E0-6656-4F6A-9894-1042B1FDF6AF}"/>
              </a:ext>
            </a:extLst>
          </p:cNvPr>
          <p:cNvSpPr/>
          <p:nvPr/>
        </p:nvSpPr>
        <p:spPr>
          <a:xfrm>
            <a:off x="3830672" y="958892"/>
            <a:ext cx="51535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Организационный момент</a:t>
            </a:r>
            <a:endParaRPr lang="ru-RU" sz="3200" b="1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2DBC7B5-ED00-4B61-A4D0-97DB82E49E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460" y="3128640"/>
            <a:ext cx="4572000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0C4EB86-AEAC-494E-8D35-CBE711E6BB0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54"/>
          <a:stretch/>
        </p:blipFill>
        <p:spPr>
          <a:xfrm>
            <a:off x="6305062" y="3128640"/>
            <a:ext cx="5358401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886578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5A3E978-890A-42D6-8324-628D6D570FA8}"/>
              </a:ext>
            </a:extLst>
          </p:cNvPr>
          <p:cNvSpPr txBox="1"/>
          <p:nvPr/>
        </p:nvSpPr>
        <p:spPr>
          <a:xfrm>
            <a:off x="166062" y="1038627"/>
            <a:ext cx="118598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9750" indent="630238" algn="just">
              <a:buFont typeface="Wingdings" panose="05000000000000000000" pitchFamily="2" charset="2"/>
              <a:buChar char="§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о вещах, украшающих жилище человека, использующихся в быту, об их назначении. </a:t>
            </a:r>
          </a:p>
          <a:p>
            <a:pPr marL="539750" indent="630238" algn="just">
              <a:buFont typeface="Wingdings" panose="05000000000000000000" pitchFamily="2" charset="2"/>
              <a:buChar char="§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внешнего вида посуды: форма, орнамент, узор, цвет орнамента или узора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CCBF7E0-6656-4F6A-9894-1042B1FDF6AF}"/>
              </a:ext>
            </a:extLst>
          </p:cNvPr>
          <p:cNvSpPr/>
          <p:nvPr/>
        </p:nvSpPr>
        <p:spPr>
          <a:xfrm>
            <a:off x="5385004" y="299325"/>
            <a:ext cx="14219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</a:t>
            </a:r>
            <a:endParaRPr lang="ru-RU" sz="3200" b="1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08456FC-2F47-4F08-ABF6-6D4F7ABF555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32" t="14201" r="7650"/>
          <a:stretch/>
        </p:blipFill>
        <p:spPr>
          <a:xfrm>
            <a:off x="4661941" y="2735067"/>
            <a:ext cx="6850505" cy="40034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661160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5A3E978-890A-42D6-8324-628D6D570FA8}"/>
              </a:ext>
            </a:extLst>
          </p:cNvPr>
          <p:cNvSpPr txBox="1"/>
          <p:nvPr/>
        </p:nvSpPr>
        <p:spPr>
          <a:xfrm>
            <a:off x="166062" y="1038627"/>
            <a:ext cx="118598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9750" indent="630238" algn="just">
              <a:buFont typeface="Wingdings" panose="05000000000000000000" pitchFamily="2" charset="2"/>
              <a:buChar char="§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Предложить детям украсить тарелочки, сделать их нарядными.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CCBF7E0-6656-4F6A-9894-1042B1FDF6AF}"/>
              </a:ext>
            </a:extLst>
          </p:cNvPr>
          <p:cNvSpPr/>
          <p:nvPr/>
        </p:nvSpPr>
        <p:spPr>
          <a:xfrm>
            <a:off x="4245751" y="329305"/>
            <a:ext cx="40130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часть</a:t>
            </a:r>
            <a:endParaRPr lang="ru-RU" sz="3200" b="1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162F7A7-17CB-4B8C-8D36-895710A661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53" t="15145" r="2695"/>
          <a:stretch/>
        </p:blipFill>
        <p:spPr>
          <a:xfrm>
            <a:off x="3786379" y="1738818"/>
            <a:ext cx="4931765" cy="51191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26873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5A3E978-890A-42D6-8324-628D6D570FA8}"/>
              </a:ext>
            </a:extLst>
          </p:cNvPr>
          <p:cNvSpPr txBox="1"/>
          <p:nvPr/>
        </p:nvSpPr>
        <p:spPr>
          <a:xfrm>
            <a:off x="3312826" y="828765"/>
            <a:ext cx="118598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9750"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работают самостоятельно.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DB5E7D8-DB49-4DAA-839C-0B79118BAE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823" y="1351985"/>
            <a:ext cx="9144000" cy="53111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54294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2FB8957-3B42-4F2E-9C8A-DCE57743D4A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92" b="13006"/>
          <a:stretch/>
        </p:blipFill>
        <p:spPr>
          <a:xfrm>
            <a:off x="519660" y="0"/>
            <a:ext cx="4741888" cy="41046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5A3435A-8F6C-4AFB-A666-5DE43804345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8" b="7541"/>
          <a:stretch/>
        </p:blipFill>
        <p:spPr>
          <a:xfrm>
            <a:off x="6520722" y="0"/>
            <a:ext cx="5472544" cy="40923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6C7EF15-3B03-4193-986B-81F7C4BDC12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1" t="1" r="16503" b="18913"/>
          <a:stretch/>
        </p:blipFill>
        <p:spPr>
          <a:xfrm rot="6430639">
            <a:off x="3357049" y="2703452"/>
            <a:ext cx="4044874" cy="33002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578240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CCBF7E0-6656-4F6A-9894-1042B1FDF6AF}"/>
              </a:ext>
            </a:extLst>
          </p:cNvPr>
          <p:cNvSpPr/>
          <p:nvPr/>
        </p:nvSpPr>
        <p:spPr>
          <a:xfrm>
            <a:off x="4245751" y="329305"/>
            <a:ext cx="47854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готовых работ</a:t>
            </a:r>
            <a:endParaRPr lang="ru-RU" sz="3200" b="1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5FA308C-36C3-4577-97F8-1F8654A1DD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54" r="17815"/>
          <a:stretch/>
        </p:blipFill>
        <p:spPr>
          <a:xfrm rot="5400000">
            <a:off x="4118163" y="169027"/>
            <a:ext cx="5284510" cy="74348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02584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103</Words>
  <Application>Microsoft Office PowerPoint</Application>
  <PresentationFormat>Широкоэкранный</PresentationFormat>
  <Paragraphs>15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User1</dc:creator>
  <cp:lastModifiedBy>User1</cp:lastModifiedBy>
  <cp:revision>6</cp:revision>
  <dcterms:created xsi:type="dcterms:W3CDTF">2020-11-18T15:25:26Z</dcterms:created>
  <dcterms:modified xsi:type="dcterms:W3CDTF">2020-11-18T15:46:28Z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430685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