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D5BE7-7695-4EE2-AC8F-2E97A3D9CAF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31562-B640-4132-9BC6-5CA4A32A8DB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D5BE7-7695-4EE2-AC8F-2E97A3D9CAF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1562-B640-4132-9BC6-5CA4A32A8D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D5BE7-7695-4EE2-AC8F-2E97A3D9CAF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1562-B640-4132-9BC6-5CA4A32A8D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D5BE7-7695-4EE2-AC8F-2E97A3D9CAF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1562-B640-4132-9BC6-5CA4A32A8D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D5BE7-7695-4EE2-AC8F-2E97A3D9CAF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1562-B640-4132-9BC6-5CA4A32A8DB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D5BE7-7695-4EE2-AC8F-2E97A3D9CAF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1562-B640-4132-9BC6-5CA4A32A8DB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D5BE7-7695-4EE2-AC8F-2E97A3D9CAF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1562-B640-4132-9BC6-5CA4A32A8DB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D5BE7-7695-4EE2-AC8F-2E97A3D9CAF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1562-B640-4132-9BC6-5CA4A32A8D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D5BE7-7695-4EE2-AC8F-2E97A3D9CAF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1562-B640-4132-9BC6-5CA4A32A8D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D5BE7-7695-4EE2-AC8F-2E97A3D9CAF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1562-B640-4132-9BC6-5CA4A32A8D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D5BE7-7695-4EE2-AC8F-2E97A3D9CAF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1562-B640-4132-9BC6-5CA4A32A8D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F3D5BE7-7695-4EE2-AC8F-2E97A3D9CAF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5631562-B640-4132-9BC6-5CA4A32A8DB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/>
              <a:t>Ветер без крыльев летает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tx1"/>
                </a:solidFill>
              </a:rPr>
              <a:t>Разработала: Баженова И.Н.</a:t>
            </a:r>
            <a:endParaRPr lang="ru-RU" sz="3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65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016224"/>
          </a:xfrm>
        </p:spPr>
        <p:txBody>
          <a:bodyPr/>
          <a:lstStyle/>
          <a:p>
            <a:r>
              <a:rPr lang="ru-RU" sz="3600" dirty="0" smtClean="0"/>
              <a:t>Позёмка – метель без снегопада, во время которой снег переносится ветром по поверхности земли.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esktop\4ba4579345888fd05c7f5fc5aed98d70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2856"/>
            <a:ext cx="9144000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00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 о ветре.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3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Придумайте загадки, используя подсказки.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1. …, а не птица, …, а не зверь.</a:t>
            </a:r>
          </a:p>
          <a:p>
            <a:r>
              <a:rPr lang="ru-RU" sz="4000" b="1" dirty="0" smtClean="0">
                <a:solidFill>
                  <a:schemeClr val="tx1"/>
                </a:solidFill>
              </a:rPr>
              <a:t>2.Ломает – срывает.</a:t>
            </a:r>
          </a:p>
          <a:p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User\Desktop\c937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573016"/>
            <a:ext cx="439248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depositphotos_140275144-stock-illustration-cloud-blowing-wind-cartoon-isolate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3717032"/>
            <a:ext cx="374441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53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СПАСИБО ЗА УРОК!</a:t>
            </a:r>
            <a:endParaRPr lang="ru-RU" dirty="0"/>
          </a:p>
        </p:txBody>
      </p:sp>
      <p:pic>
        <p:nvPicPr>
          <p:cNvPr id="6146" name="Picture 2" descr="C:\Users\User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5"/>
            <a:ext cx="9144000" cy="684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82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4114800" cy="5073427"/>
          </a:xfrm>
        </p:spPr>
        <p:txBody>
          <a:bodyPr/>
          <a:lstStyle/>
          <a:p>
            <a:pPr marL="0" lvl="0" indent="0">
              <a:lnSpc>
                <a:spcPct val="115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ru-RU" sz="36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Фырчит</a:t>
            </a:r>
            <a:r>
              <a:rPr lang="ru-RU" sz="36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рычит, </a:t>
            </a: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ru-RU" sz="36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Ветки ломает, </a:t>
            </a: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ru-RU" sz="36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Пыль поднимает, </a:t>
            </a: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ru-RU" sz="36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Тебя с ног сбивает.</a:t>
            </a: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ru-RU" sz="36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Слышишь его, </a:t>
            </a: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ru-RU" sz="36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Да не видишь его.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475" y="447590"/>
            <a:ext cx="3894622" cy="5573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293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Кто догадался, о чем будем говорить на уроке?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285750" lvl="0" indent="-285750">
              <a:spcBef>
                <a:spcPts val="0"/>
              </a:spcBef>
              <a:buFontTx/>
              <a:buChar char="-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Сегодня   мы  познакомимся  со словами, образными   названиями   ветра.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lvl="0" indent="-285750">
              <a:spcBef>
                <a:spcPts val="0"/>
              </a:spcBef>
              <a:buFontTx/>
              <a:buChar char="-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Откройте учебник на с. 34, упр. 1. Прочитаем текст «Ветер, ветер – на всем белом свете».</a:t>
            </a:r>
          </a:p>
          <a:p>
            <a:pPr marL="285750" lvl="0" indent="-285750">
              <a:spcBef>
                <a:spcPts val="0"/>
              </a:spcBef>
              <a:buFontTx/>
              <a:buChar char="-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первое  предложение.  Выпишем слова-названия  ветра. </a:t>
            </a:r>
          </a:p>
          <a:p>
            <a:pPr marL="285750" lvl="0" indent="-285750">
              <a:spcBef>
                <a:spcPts val="0"/>
              </a:spcBef>
              <a:buFontTx/>
              <a:buChar char="-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 фразу ……….. – это  (синонимы, антонимы).</a:t>
            </a:r>
          </a:p>
          <a:p>
            <a:pPr marL="285750" lvl="0" indent="-285750">
              <a:spcBef>
                <a:spcPts val="0"/>
              </a:spcBef>
              <a:buFontTx/>
              <a:buChar char="-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Какую  рыбу  пригоняют  сельдяной, макрельный и </a:t>
            </a:r>
            <a:r>
              <a:rPr lang="ru-RU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сёмужный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ветра?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152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496944" cy="1339552"/>
          </a:xfrm>
        </p:spPr>
        <p:txBody>
          <a:bodyPr/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М   макрель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err="1" smtClean="0"/>
              <a:t>Мамм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404665"/>
            <a:ext cx="5400600" cy="20882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2551383"/>
            <a:ext cx="2547690" cy="27363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301" y="1926027"/>
            <a:ext cx="3886277" cy="22322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430" y="3919534"/>
            <a:ext cx="3272408" cy="260035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499992" y="3830320"/>
            <a:ext cx="1584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cap="none" spc="0" dirty="0" smtClean="0">
                <a:ln/>
                <a:solidFill>
                  <a:srgbClr val="002060"/>
                </a:solidFill>
                <a:effectLst/>
              </a:rPr>
              <a:t>сёмга</a:t>
            </a:r>
            <a:endParaRPr lang="ru-RU" sz="3600" b="1" cap="none" spc="0" dirty="0">
              <a:ln/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9508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2969" y="121993"/>
            <a:ext cx="8048545" cy="1981484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Как   называется  американский  ветер? Каково   лексическое значение  этого слова?</a:t>
            </a:r>
            <a:br>
              <a:rPr lang="ru-RU" sz="2000" b="1" dirty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000" b="1" dirty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Как называется  холодный  ветер на Байкале</a:t>
            </a:r>
            <a:r>
              <a:rPr lang="ru-RU" sz="2000" b="1" dirty="0" smtClean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?</a:t>
            </a:r>
            <a:r>
              <a:rPr lang="ru-RU" sz="2000" b="1" dirty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ru-RU" sz="2000" b="1" dirty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1600200"/>
            <a:ext cx="3744416" cy="49971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628801"/>
            <a:ext cx="3529566" cy="49685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1" y="4509120"/>
            <a:ext cx="1568640" cy="151216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627988" y="5842138"/>
            <a:ext cx="19056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ln/>
                <a:solidFill>
                  <a:srgbClr val="002060"/>
                </a:solidFill>
                <a:latin typeface="Calibri"/>
              </a:rPr>
              <a:t>омуль</a:t>
            </a:r>
            <a:endParaRPr lang="ru-RU" sz="3600" b="1" dirty="0">
              <a:ln/>
              <a:solidFill>
                <a:srgbClr val="00206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311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116632"/>
            <a:ext cx="8568952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92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63488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Найдите прилагательные и глаголы, которые подходят для описания ветра.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Прилагательные: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сильный, грозный, лёгкий, теплый, мелкий, сердитый, свирепый, пушистый, холодный.</a:t>
            </a:r>
          </a:p>
          <a:p>
            <a:pPr marL="0" indent="0">
              <a:buNone/>
            </a:pP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Глаголы: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поднялся, налетел, закачал, спутал, пробежал, свистит, сыплет, поскрипывает, шумит, падает, задувает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40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579296" cy="1152128"/>
          </a:xfrm>
        </p:spPr>
        <p:txBody>
          <a:bodyPr/>
          <a:lstStyle/>
          <a:p>
            <a:r>
              <a:rPr lang="ru-RU" sz="5000" dirty="0" smtClean="0"/>
              <a:t>Ураган -  ветер разрушительной силы. </a:t>
            </a:r>
            <a:endParaRPr lang="ru-RU" sz="5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1399926771_0_c14fe_9b2949da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8928992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30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200" dirty="0" smtClean="0"/>
              <a:t>Метель – сильный ветер со снегом</a:t>
            </a:r>
            <a:endParaRPr lang="ru-RU" sz="5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metel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628800"/>
            <a:ext cx="857250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66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49</TotalTime>
  <Words>237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Исполнительная</vt:lpstr>
      <vt:lpstr>Ветер без крыльев летает</vt:lpstr>
      <vt:lpstr> </vt:lpstr>
      <vt:lpstr>Кто догадался, о чем будем говорить на уроке?</vt:lpstr>
      <vt:lpstr>         М   макрель</vt:lpstr>
      <vt:lpstr>Как   называется  американский  ветер? Каково   лексическое значение  этого слова? Как называется  холодный  ветер на Байкале? </vt:lpstr>
      <vt:lpstr>Презентация PowerPoint</vt:lpstr>
      <vt:lpstr>Найдите прилагательные и глаголы, которые подходят для описания ветра.</vt:lpstr>
      <vt:lpstr>Ураган -  ветер разрушительной силы. </vt:lpstr>
      <vt:lpstr>Метель – сильный ветер со снегом</vt:lpstr>
      <vt:lpstr>Позёмка – метель без снегопада, во время которой снег переносится ветром по поверхности земли.</vt:lpstr>
      <vt:lpstr>Пословицы о ветре.</vt:lpstr>
      <vt:lpstr>Придумайте загадки, используя подсказки.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2020-11-12T14:03:11Z</dcterms:created>
  <dcterms:modified xsi:type="dcterms:W3CDTF">2020-11-12T14:52:32Z</dcterms:modified>
</cp:coreProperties>
</file>