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3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8F7A3E-B1DE-42E8-96A8-DF0F3159DF57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1C156F-79B4-4C3B-BA67-3289440179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0" descr="clip4423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2636911"/>
            <a:ext cx="6840760" cy="422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10000" contrast="40000"/>
          </a:blip>
          <a:srcRect/>
          <a:stretch>
            <a:fillRect/>
          </a:stretch>
        </p:blipFill>
        <p:spPr bwMode="auto">
          <a:xfrm>
            <a:off x="2483768" y="4005064"/>
            <a:ext cx="151216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608" y="4221088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+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3933056"/>
            <a:ext cx="6650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 </a:t>
            </a:r>
            <a:r>
              <a:rPr lang="ru-RU" sz="8800" dirty="0" smtClean="0">
                <a:solidFill>
                  <a:srgbClr val="FF0000"/>
                </a:solidFill>
              </a:rPr>
              <a:t>-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692696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КОКА-КОЛА: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вред или польза?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3717032"/>
            <a:ext cx="25020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Хахалина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Соня,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старшая гр.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«фантазеры»,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Д/с «Рябинка»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Семилетова Жанна Сергеевна,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9512" y="404664"/>
            <a:ext cx="8712968" cy="6247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какие результаты у нас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получились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«Кока – кола»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разрушает зубы.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«Кока-Кола»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вызывает расстройство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желудка.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«Кока-кола»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вызывает вздутие живота.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Но:</a:t>
            </a: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Кока-кола может быть полезной в быту,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отлично разъедает ржавчину!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3" descr="gatetretba_ru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1700808"/>
            <a:ext cx="374441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" descr="4d44b3fb2daaa359aa59f161791eefd8_bi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348880"/>
            <a:ext cx="2592288" cy="244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88cbc61bbe8fbb90-original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4221088"/>
            <a:ext cx="2670567" cy="220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познакомила с результатами ребят своей группы.</a:t>
            </a:r>
          </a:p>
          <a:p>
            <a:endParaRPr lang="ru-RU" sz="4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03981" y="3212976"/>
            <a:ext cx="4475394" cy="335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536" y="260648"/>
            <a:ext cx="824440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вам все еще хочется пить Кока-Колу?! 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772816"/>
            <a:ext cx="770485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05064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ЗДОРОВЫ!!!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92696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0"/>
            <a:ext cx="8208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Немного истории: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Колу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придумали 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Америке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8 мая 1886 года.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6237312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Джон  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Пембертон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6237312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6237312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Растение кока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" name="Содержимое 6" descr="98115379_519x5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3888" y="2132856"/>
            <a:ext cx="1793776" cy="3960440"/>
          </a:xfrm>
          <a:prstGeom prst="rect">
            <a:avLst/>
          </a:prstGeom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356617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Содержимое 3" descr="г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2060848"/>
            <a:ext cx="3384376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user\Desktop\81a75fe59ee4c4b2fbdcc70195a65f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843088"/>
            <a:ext cx="6912768" cy="46822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72643" y="404664"/>
            <a:ext cx="40816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Полки в магазинах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заставлены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Кока-Колой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провели ряд опытов, которые должны были подтвердить или отвергнуть предположение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академическаяфантастика 2018\DSC_03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484784"/>
            <a:ext cx="633670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4221088"/>
            <a:ext cx="28803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915816" y="260648"/>
            <a:ext cx="35611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08721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 положили  яйцо  в  стакан  с  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Кока-Колой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».  Через  3  дня    вытащили  яйцо, и  увидели,  что  оно  стало  коричневым.  Скорлупа яйца стала мягче.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276872"/>
            <a:ext cx="27363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15616" y="4941168"/>
            <a:ext cx="861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3429000"/>
            <a:ext cx="1882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59832" y="188640"/>
            <a:ext cx="3238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№2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908720"/>
            <a:ext cx="83529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ы взяли кусочек сырого мяса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 опустили его в стакан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Кока-Колой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 Через два дня мясо поменяло цвет, стало более темным, кока-кола выпала в осадок, в стакане образовалась прозрачная жидкость.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3356992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2996952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636912"/>
            <a:ext cx="21602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827584" y="5301208"/>
            <a:ext cx="861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92280" y="2780928"/>
            <a:ext cx="1694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88640"/>
            <a:ext cx="3238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№3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9512" y="908720"/>
            <a:ext cx="87849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ы взяли прозрачный стакан с кока-колой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стакан с молоком. Пипеткой добавляли молоко в стакан с кока-колой. Через несколько минут началась реакция, жидкость стала прозрачной и слегка мутноватой, хлопья из молока поднялись наверх, и появился темный осадок в виде пыли.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852936"/>
            <a:ext cx="28083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4077072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588224" y="3356992"/>
            <a:ext cx="1694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5733256"/>
            <a:ext cx="785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88640"/>
            <a:ext cx="3238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№4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2" y="959823"/>
            <a:ext cx="87129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бутылку с кока-колой мы положили несколько леденцов 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Ментос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». Началась бурная реакция, драже зашипело, поднялся фонтан из пены. Почти весь напиток вылился из бутылки.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564904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3717032"/>
            <a:ext cx="2304256" cy="221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996952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83568" y="5157192"/>
            <a:ext cx="810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3068960"/>
            <a:ext cx="1694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88640"/>
            <a:ext cx="3238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№5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512" y="764704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взяли ржавый гвоздь, поместили в стакан с колой. Началась реакция, гвоздь «зашипел». На второй день гвоздь в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Кока-Коле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очистился от ржавчины.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924944"/>
            <a:ext cx="23042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2420888"/>
            <a:ext cx="2448272" cy="264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844824"/>
            <a:ext cx="23762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Описание: IMG_005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733256"/>
            <a:ext cx="4228691" cy="845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092280" y="2276872"/>
            <a:ext cx="1694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653136"/>
            <a:ext cx="785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268</TotalTime>
  <Words>307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БУДЬТЕ ЗДОРОВЫ!!!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 Хахалина Соня,  старшая гр.  «фантазеры», Д/с «Рябинка» руководитель: Семилетова Жанна Сергеевна, воспитатель</dc:title>
  <dc:creator>user</dc:creator>
  <cp:lastModifiedBy>жанна</cp:lastModifiedBy>
  <cp:revision>35</cp:revision>
  <dcterms:created xsi:type="dcterms:W3CDTF">2018-01-28T14:05:26Z</dcterms:created>
  <dcterms:modified xsi:type="dcterms:W3CDTF">2020-11-18T14:57:29Z</dcterms:modified>
</cp:coreProperties>
</file>