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1" r:id="rId5"/>
    <p:sldId id="258" r:id="rId6"/>
    <p:sldId id="263" r:id="rId7"/>
    <p:sldId id="267" r:id="rId8"/>
    <p:sldId id="275" r:id="rId9"/>
    <p:sldId id="264" r:id="rId10"/>
    <p:sldId id="268" r:id="rId11"/>
    <p:sldId id="276" r:id="rId12"/>
    <p:sldId id="260" r:id="rId13"/>
    <p:sldId id="265" r:id="rId14"/>
    <p:sldId id="271" r:id="rId15"/>
    <p:sldId id="277" r:id="rId16"/>
    <p:sldId id="259" r:id="rId17"/>
    <p:sldId id="272" r:id="rId18"/>
    <p:sldId id="273" r:id="rId19"/>
    <p:sldId id="274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FBEAC5-3EE8-459C-8FFC-6AE60554A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AFB0BC9-08BE-4D49-BBD7-8F3FAA348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0B4D9B-A63D-4C2F-9052-148D415A2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3280CF-F15E-44F9-B035-815F13FAB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653F6A-504A-498A-AD4B-48746472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86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1D0BCE-9620-4A23-8380-BB4CC9235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FAA5F9-B398-4DC9-8758-B41ACAC3D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A4F53B-6CA0-49E0-B234-50328C462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CB3982-499A-46EE-A757-1CAFA3DD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61C2DD-5492-4A0D-963A-90672DD79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DA5EC27-84CC-4344-B867-2A62686446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A5CB49-9A01-4A23-A5E0-D91BC3AFF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BF278E-490D-473C-93D9-5C03BAF43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986154-A1FA-462A-AC1E-011BA8E2E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493C97-98C5-4252-9760-DDB820145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56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F156A-A675-4BC8-9B46-280C88706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0F7B8D-C69D-49E1-8922-DFE73BC96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814111-380A-4054-B15D-C57025E03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70A130-EA4B-447A-B623-4A89C5822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9D7CA7-E81B-4E35-BA8E-8D6AD155E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46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F3D4E-2FE9-4FAE-91C9-C9D7D37D0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772779-B0DC-4CA4-A86C-883D80C79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25EE57-7890-4F86-AE54-0FA0B73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58CBE9-CC5A-451A-9D1D-44B0D5CF1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49B4ED-5FB0-438D-ADC7-D1C789407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9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84D059-0D5E-4782-9CD2-B648DE4CD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86A0BA-58DF-4D2B-B22F-1F70F3FCB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8B7B76-BDDE-40BF-8473-F65B521497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F65765-F2C9-4517-8092-5605E3E02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C31D401-5FAA-4E4F-B261-30BC9D60E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73D62E-E6B0-48B0-A966-AB4F90AAA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590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2705CC-2BA6-409A-94E0-995DE40DD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38F063-B622-42E9-914E-149158EA5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E700EA2-0BC9-4DD1-A986-8ADAABC38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924EB7B-80D4-4B5A-9C8A-0F236847D4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9A48817-32CE-4CFC-81C5-1CA8DD5130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206B42E-0FDC-4803-BD17-39B9C2B16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4587EB7-1313-4C36-9693-8966D18DB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3404534-DE01-430E-84A9-62824F0A3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265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363E-B901-44CC-B677-A0A197D88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C0D245F-6585-44BA-96D9-4ADB10896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09BE0EB-69F0-408B-B4B7-A983C009E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829267A-88A8-411F-B397-E967DD465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14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1EC57AE-C2E2-459F-8B08-C9F3462CF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515D1B0-0A59-43C2-967B-4503AAA81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C3847A2-BF9F-4840-9A6F-A7F6FF850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026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13B305-E681-441E-899B-6C2E399EC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211CD1-1729-4CD5-896E-6A5186EFE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07C4A3-E184-498D-84DA-46A5044F5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C24FBE-6EAD-45F6-B18A-3BE6D082D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473C3C-8A2A-4B99-A188-B2D487D1E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1CF628-11B1-4E04-AF37-95BA2761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46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213C9A-12CA-4522-B8A3-B14C2CB6B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9B955C9-83E8-48BE-AA55-9943F15DB2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77246F0-CCC1-4AEC-A35E-61ADB1C8B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107FDE-6441-4E8B-8522-4A74872A3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BE18A1-C81D-42A6-89F4-A579792C9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E6FDD7-7BD6-417C-94CB-E9411E1C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79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837B87-A2BE-4E89-888D-7629D2CB2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879EC9-E37D-4D4C-A469-93FB91A0E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B354E6-CBC1-4092-B505-CC2F6EBAB4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B8C46-9B02-4B95-887C-5BB7DD73626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366989-8D08-4311-BD8E-1DDB9F7AE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F12C33-727C-4AA1-85E0-D1C058E61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8DF4-CCE3-4A6A-982B-4E2B94A79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94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16EEA-8FDE-4CB5-B40F-7EEDA7E1EB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Задания ОГЭ № 16-20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EB28E2-694E-47DE-AFFA-0A6DEFD3F3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09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6711F-25F3-443E-A1B6-0078235A4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F5A4F02-8C0E-4EBF-BAA4-FDA176A859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074339" cy="2265028"/>
          </a:xfrm>
        </p:spPr>
      </p:pic>
    </p:spTree>
    <p:extLst>
      <p:ext uri="{BB962C8B-B14F-4D97-AF65-F5344CB8AC3E}">
        <p14:creationId xmlns:p14="http://schemas.microsoft.com/office/powerpoint/2010/main" val="847660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E6CCCE-F3E5-4718-A564-33E70A402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C39E99-C7D6-474A-809E-EF6BC6F5C3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95" y="-1"/>
            <a:ext cx="11785864" cy="2223083"/>
          </a:xfrm>
        </p:spPr>
      </p:pic>
    </p:spTree>
    <p:extLst>
      <p:ext uri="{BB962C8B-B14F-4D97-AF65-F5344CB8AC3E}">
        <p14:creationId xmlns:p14="http://schemas.microsoft.com/office/powerpoint/2010/main" val="1823747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B361DB-80E4-4D75-82DA-669F88C54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7467081-FB6B-4B8A-B0F9-C038100C3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58" y="95877"/>
            <a:ext cx="11587305" cy="1808424"/>
          </a:xfrm>
          <a:prstGeom prst="rect">
            <a:avLst/>
          </a:prstGeom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D68D3A01-4CB1-4666-A2C7-72B2D82F1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795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E10700-009B-48FA-8296-FF53003BA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6E0AEF-7C5F-4566-BD4C-1D56F55367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890697" cy="2449585"/>
          </a:xfrm>
        </p:spPr>
      </p:pic>
    </p:spTree>
    <p:extLst>
      <p:ext uri="{BB962C8B-B14F-4D97-AF65-F5344CB8AC3E}">
        <p14:creationId xmlns:p14="http://schemas.microsoft.com/office/powerpoint/2010/main" val="1192173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0C803-E1AC-44EE-8BC8-FAD1052D5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848DF20-906A-40D1-B5A0-E932EF8EF0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971493" cy="2843868"/>
          </a:xfrm>
        </p:spPr>
      </p:pic>
    </p:spTree>
    <p:extLst>
      <p:ext uri="{BB962C8B-B14F-4D97-AF65-F5344CB8AC3E}">
        <p14:creationId xmlns:p14="http://schemas.microsoft.com/office/powerpoint/2010/main" val="2004869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756576-9396-4E67-A9B4-407D684B5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256F8A4-0C83-42B2-95B9-BF25BC45FE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38" y="195402"/>
            <a:ext cx="11817746" cy="2195459"/>
          </a:xfrm>
        </p:spPr>
      </p:pic>
    </p:spTree>
    <p:extLst>
      <p:ext uri="{BB962C8B-B14F-4D97-AF65-F5344CB8AC3E}">
        <p14:creationId xmlns:p14="http://schemas.microsoft.com/office/powerpoint/2010/main" val="701968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1A2F1B-6E36-4DF2-9B44-B74761916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13C8EB4-B540-4D93-81E8-A5B036658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37" y="208742"/>
            <a:ext cx="11402495" cy="2920352"/>
          </a:xfrm>
          <a:prstGeom prst="rect">
            <a:avLst/>
          </a:prstGeom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8407B3B1-5DE5-425C-9CAD-9B891A0EE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38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5FFCEE-DF53-4A43-8C76-372FF2571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B9F7007-C103-4BE4-A13F-E36C0910F4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677382" cy="2910980"/>
          </a:xfrm>
        </p:spPr>
      </p:pic>
    </p:spTree>
    <p:extLst>
      <p:ext uri="{BB962C8B-B14F-4D97-AF65-F5344CB8AC3E}">
        <p14:creationId xmlns:p14="http://schemas.microsoft.com/office/powerpoint/2010/main" val="449366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04976C-90C1-4EC0-838F-2A446931A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737CBA1-28CD-4AF7-9987-72C6BE465A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58960" cy="3011648"/>
          </a:xfrm>
        </p:spPr>
      </p:pic>
    </p:spTree>
    <p:extLst>
      <p:ext uri="{BB962C8B-B14F-4D97-AF65-F5344CB8AC3E}">
        <p14:creationId xmlns:p14="http://schemas.microsoft.com/office/powerpoint/2010/main" val="2991460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B6183-E8B2-4BED-BBC8-1D132DEB8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0E5098C-5D17-4CD6-9E49-F06DB6B78C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24" y="0"/>
            <a:ext cx="11588720" cy="2701255"/>
          </a:xfrm>
        </p:spPr>
      </p:pic>
    </p:spTree>
    <p:extLst>
      <p:ext uri="{BB962C8B-B14F-4D97-AF65-F5344CB8AC3E}">
        <p14:creationId xmlns:p14="http://schemas.microsoft.com/office/powerpoint/2010/main" val="225487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F36414-5CF4-4FF7-A52D-8D88059EA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68229FD-41BD-4B64-9D01-A5EB3F2392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12429" cy="2114026"/>
          </a:xfrm>
        </p:spPr>
      </p:pic>
    </p:spTree>
    <p:extLst>
      <p:ext uri="{BB962C8B-B14F-4D97-AF65-F5344CB8AC3E}">
        <p14:creationId xmlns:p14="http://schemas.microsoft.com/office/powerpoint/2010/main" val="3470778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134310-B07A-4F06-B3EF-BFFB17925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4ED75B8-172E-4D79-97EC-EDEB60AEF7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43" y="113010"/>
            <a:ext cx="11512652" cy="2948971"/>
          </a:xfrm>
        </p:spPr>
      </p:pic>
    </p:spTree>
    <p:extLst>
      <p:ext uri="{BB962C8B-B14F-4D97-AF65-F5344CB8AC3E}">
        <p14:creationId xmlns:p14="http://schemas.microsoft.com/office/powerpoint/2010/main" val="4046440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D1FEF5-4AB1-4240-B2FD-8C3E266B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1EE910-FCD3-46C6-B916-5B469FDE60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25806" cy="2938064"/>
          </a:xfrm>
        </p:spPr>
      </p:pic>
    </p:spTree>
    <p:extLst>
      <p:ext uri="{BB962C8B-B14F-4D97-AF65-F5344CB8AC3E}">
        <p14:creationId xmlns:p14="http://schemas.microsoft.com/office/powerpoint/2010/main" val="3501330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4E6F0E-BBC6-437C-AF38-5589C4ECB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71E5915-F7BF-4065-97A2-9930BE7F21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58122" cy="3187817"/>
          </a:xfrm>
        </p:spPr>
      </p:pic>
    </p:spTree>
    <p:extLst>
      <p:ext uri="{BB962C8B-B14F-4D97-AF65-F5344CB8AC3E}">
        <p14:creationId xmlns:p14="http://schemas.microsoft.com/office/powerpoint/2010/main" val="309192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320702-0F79-494A-9663-8F19DBA86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9FEC93A-DF14-48AB-97B0-356BBD7EB7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610363" cy="2643281"/>
          </a:xfrm>
        </p:spPr>
      </p:pic>
    </p:spTree>
    <p:extLst>
      <p:ext uri="{BB962C8B-B14F-4D97-AF65-F5344CB8AC3E}">
        <p14:creationId xmlns:p14="http://schemas.microsoft.com/office/powerpoint/2010/main" val="3909575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8E2E5B-006B-4616-8D04-AD1D00BA9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1937F21-8EC7-418C-A6B6-70BAB93127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21030" cy="2927758"/>
          </a:xfrm>
        </p:spPr>
      </p:pic>
    </p:spTree>
    <p:extLst>
      <p:ext uri="{BB962C8B-B14F-4D97-AF65-F5344CB8AC3E}">
        <p14:creationId xmlns:p14="http://schemas.microsoft.com/office/powerpoint/2010/main" val="3928877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6F499A-EA6A-4655-897B-70A035D06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4B79C76-5002-4878-B3C7-667C33246E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934806" cy="2684477"/>
          </a:xfrm>
        </p:spPr>
      </p:pic>
    </p:spTree>
    <p:extLst>
      <p:ext uri="{BB962C8B-B14F-4D97-AF65-F5344CB8AC3E}">
        <p14:creationId xmlns:p14="http://schemas.microsoft.com/office/powerpoint/2010/main" val="3224898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D2B161-5D90-4216-A1A7-3A91B8210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97E1C06-1C41-40E2-AE9F-01981455D5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2159"/>
            <a:ext cx="11788785" cy="2925933"/>
          </a:xfrm>
        </p:spPr>
      </p:pic>
    </p:spTree>
    <p:extLst>
      <p:ext uri="{BB962C8B-B14F-4D97-AF65-F5344CB8AC3E}">
        <p14:creationId xmlns:p14="http://schemas.microsoft.com/office/powerpoint/2010/main" val="596213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3051A-3C02-460E-93EC-5099FE648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8695128-CB2F-43C4-B03E-8591782FE0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865880" cy="1837189"/>
          </a:xfrm>
        </p:spPr>
      </p:pic>
    </p:spTree>
    <p:extLst>
      <p:ext uri="{BB962C8B-B14F-4D97-AF65-F5344CB8AC3E}">
        <p14:creationId xmlns:p14="http://schemas.microsoft.com/office/powerpoint/2010/main" val="39305723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Широкоэкранный</PresentationFormat>
  <Paragraphs>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Задания ОГЭ № 16-20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ОГЭ № 16-20</dc:title>
  <dc:creator>Антон Булгаков</dc:creator>
  <cp:lastModifiedBy>Антон Булгаков</cp:lastModifiedBy>
  <cp:revision>2</cp:revision>
  <dcterms:created xsi:type="dcterms:W3CDTF">2020-11-18T08:16:33Z</dcterms:created>
  <dcterms:modified xsi:type="dcterms:W3CDTF">2020-11-18T08:23:17Z</dcterms:modified>
</cp:coreProperties>
</file>