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63" r:id="rId4"/>
    <p:sldId id="264" r:id="rId5"/>
    <p:sldId id="265" r:id="rId6"/>
    <p:sldId id="266" r:id="rId7"/>
    <p:sldId id="262" r:id="rId8"/>
    <p:sldId id="267" r:id="rId9"/>
    <p:sldId id="268" r:id="rId10"/>
    <p:sldId id="269" r:id="rId11"/>
    <p:sldId id="270" r:id="rId12"/>
    <p:sldId id="258" r:id="rId13"/>
    <p:sldId id="260" r:id="rId14"/>
    <p:sldId id="261" r:id="rId15"/>
    <p:sldId id="271" r:id="rId16"/>
    <p:sldId id="273" r:id="rId17"/>
    <p:sldId id="257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4;&#1083;&#1103;%20&#1088;&#1072;&#1073;&#1086;&#1090;&#1099;\&#1044;&#1077;&#1085;&#1100;%20&#1082;&#1086;&#1089;&#1084;&#1086;&#1085;&#1072;&#1074;&#1090;&#1080;&#1082;&#1080;\&#1047;&#1077;&#1084;&#1083;&#1103;%20&#1074;%20&#1080;&#1083;&#1083;&#1102;&#1084;&#1080;&#1085;&#1072;&#1090;&#1086;&#1088;&#1077;.wm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&#1044;&#1083;&#1103;%20&#1088;&#1072;&#1073;&#1086;&#1090;&#1099;\&#1044;&#1077;&#1085;&#1100;%20&#1082;&#1086;&#1089;&#1084;&#1086;&#1085;&#1072;&#1074;&#1090;&#1080;&#1082;&#1080;\&#1055;&#1088;&#1080;&#1083;&#1086;&#1078;&#1077;&#1085;&#1080;&#1077;%201\v1.as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44;&#1083;&#1103;%20&#1088;&#1072;&#1073;&#1086;&#1090;&#1099;\&#1044;&#1077;&#1085;&#1100;%20&#1082;&#1086;&#1089;&#1084;&#1086;&#1085;&#1072;&#1074;&#1090;&#1080;&#1082;&#1080;\&#1047;&#1077;&#1084;&#1083;&#1103;%20&#1074;%20&#1080;&#1083;&#1083;&#1102;&#1084;&#1080;&#1085;&#1072;&#1090;&#1086;&#1088;&#1077;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Земля в иллюминаторе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Юрий Алексеевич Гагарин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gaga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1219200"/>
            <a:ext cx="4134018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1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Первая 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женщина-космонавт</a:t>
            </a:r>
            <a:b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 июня 1963 года)</a:t>
            </a:r>
          </a:p>
        </p:txBody>
      </p:sp>
      <p:sp>
        <p:nvSpPr>
          <p:cNvPr id="109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5949950"/>
            <a:ext cx="8007350" cy="908050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Валентина Николаевна Терешкова</a:t>
            </a:r>
          </a:p>
        </p:txBody>
      </p:sp>
      <p:pic>
        <p:nvPicPr>
          <p:cNvPr id="109572" name="Picture 4" descr="b4ddeac6b58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1916113"/>
            <a:ext cx="3638550" cy="407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0"/>
            <a:ext cx="7772400" cy="1736725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Выход человека в открытый космос</a:t>
            </a:r>
            <a:b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(18 марта 1965 года)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6165850"/>
            <a:ext cx="6781800" cy="69215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Алексей Архипович Леонов</a:t>
            </a:r>
          </a:p>
        </p:txBody>
      </p:sp>
      <p:pic>
        <p:nvPicPr>
          <p:cNvPr id="96262" name="Picture 6" descr="279469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773238"/>
            <a:ext cx="5905500" cy="447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62200" y="304800"/>
            <a:ext cx="4724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Алексей </a:t>
            </a:r>
            <a:r>
              <a:rPr lang="ru-RU" b="1" dirty="0">
                <a:solidFill>
                  <a:srgbClr val="FFFF00"/>
                </a:solidFill>
              </a:rPr>
              <a:t>Архипович </a:t>
            </a:r>
            <a:r>
              <a:rPr lang="ru-RU" b="1" dirty="0" smtClean="0">
                <a:solidFill>
                  <a:srgbClr val="FFFF00"/>
                </a:solidFill>
              </a:rPr>
              <a:t>Леонов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99332" name="Picture 4" descr="leonov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798887" cy="5043990"/>
          </a:xfrm>
          <a:prstGeom prst="rect">
            <a:avLst/>
          </a:prstGeom>
          <a:noFill/>
        </p:spPr>
      </p:pic>
      <p:pic>
        <p:nvPicPr>
          <p:cNvPr id="99333" name="Picture 5" descr="image12334933095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050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886200" cy="63547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Орбитальная станция «Салют»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19597848.jpg"/>
          <p:cNvPicPr>
            <a:picLocks noChangeAspect="1"/>
          </p:cNvPicPr>
          <p:nvPr/>
        </p:nvPicPr>
        <p:blipFill>
          <a:blip r:embed="rId2" cstate="print"/>
          <a:srcRect b="11191"/>
          <a:stretch>
            <a:fillRect/>
          </a:stretch>
        </p:blipFill>
        <p:spPr>
          <a:xfrm>
            <a:off x="3951514" y="0"/>
            <a:ext cx="51924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300709568_4911c69a8c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3000" y="-9252"/>
          <a:ext cx="6858006" cy="6867252"/>
        </p:xfrm>
        <a:graphic>
          <a:graphicData uri="http://schemas.openxmlformats.org/drawingml/2006/table">
            <a:tbl>
              <a:tblPr/>
              <a:tblGrid>
                <a:gridCol w="570903"/>
                <a:gridCol w="570903"/>
                <a:gridCol w="570903"/>
                <a:gridCol w="570903"/>
                <a:gridCol w="570903"/>
                <a:gridCol w="570903"/>
                <a:gridCol w="572098"/>
                <a:gridCol w="572098"/>
                <a:gridCol w="572098"/>
                <a:gridCol w="572098"/>
                <a:gridCol w="572098"/>
                <a:gridCol w="572098"/>
              </a:tblGrid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6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8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94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624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054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388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484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00" y="1600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76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60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19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90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62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105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50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48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580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91400" y="3200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290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624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1054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150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484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58000" y="4419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194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4290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9624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1054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6388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2484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858000" y="5638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6000" y="3810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286000" y="838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86000" y="1219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6000" y="1981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286000" y="2438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858000" y="12192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858000" y="2057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858000" y="2438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858000" y="2819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858000" y="3581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9000" y="3581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429000" y="39624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429000" y="4876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715000" y="4800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715000" y="51816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715000" y="6019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715000" y="6400800"/>
            <a:ext cx="609600" cy="457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80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800" decel="100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80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Земля в иллюминаторе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0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66800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 апреля –</a:t>
            </a:r>
          </a:p>
          <a:p>
            <a:pPr algn="ctr"/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космонавтики!</a:t>
            </a:r>
            <a:endParaRPr lang="ru-RU" sz="8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505200" cy="6629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Воздушный шар братьев Монгольфье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montgolfi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250625"/>
            <a:ext cx="4419600" cy="660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Дирижабль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u-11_Ai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6596" y="1371600"/>
            <a:ext cx="834722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Самолёт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66901_159621510796384_103857219706147_302460_1699383496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149510"/>
            <a:ext cx="6770520" cy="54798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Реактивный двигатель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885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85344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>
                <a:solidFill>
                  <a:srgbClr val="FFFF00"/>
                </a:solidFill>
              </a:rPr>
              <a:t>Искусственный </a:t>
            </a:r>
            <a:r>
              <a:rPr lang="ru-RU" sz="4800" b="1" smtClean="0">
                <a:solidFill>
                  <a:srgbClr val="FFFF00"/>
                </a:solidFill>
              </a:rPr>
              <a:t>спутник         </a:t>
            </a:r>
            <a:r>
              <a:rPr lang="ru-RU" sz="4800" b="1" dirty="0">
                <a:solidFill>
                  <a:srgbClr val="FFFF00"/>
                </a:solidFill>
              </a:rPr>
              <a:t>Земли</a:t>
            </a:r>
          </a:p>
        </p:txBody>
      </p:sp>
      <p:pic>
        <p:nvPicPr>
          <p:cNvPr id="121860" name="Picture 4" descr="732px-Sputnik_a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844675"/>
            <a:ext cx="5616575" cy="4605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Лайка – первая собака-космонавт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0527_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524000"/>
            <a:ext cx="7760927" cy="4529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Белка и стрелка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_795ea_e2de84d4_XL.gif"/>
          <p:cNvPicPr>
            <a:picLocks noChangeAspect="1"/>
          </p:cNvPicPr>
          <p:nvPr/>
        </p:nvPicPr>
        <p:blipFill>
          <a:blip r:embed="rId2" cstate="print"/>
          <a:srcRect t="15694"/>
          <a:stretch>
            <a:fillRect/>
          </a:stretch>
        </p:blipFill>
        <p:spPr>
          <a:xfrm>
            <a:off x="762000" y="1524000"/>
            <a:ext cx="7734300" cy="4912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107</Words>
  <Application>Microsoft Office PowerPoint</Application>
  <PresentationFormat>Экран (4:3)</PresentationFormat>
  <Paragraphs>76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Воздушный шар братьев Монгольфье</vt:lpstr>
      <vt:lpstr>Дирижабль</vt:lpstr>
      <vt:lpstr>Самолёт</vt:lpstr>
      <vt:lpstr>Реактивный двигатель</vt:lpstr>
      <vt:lpstr>Искусственный спутник         Земли</vt:lpstr>
      <vt:lpstr>Лайка – первая собака-космонавт</vt:lpstr>
      <vt:lpstr>Белка и стрелка</vt:lpstr>
      <vt:lpstr>Юрий Алексеевич Гагарин</vt:lpstr>
      <vt:lpstr>Слайд 11</vt:lpstr>
      <vt:lpstr>Первая     женщина-космонавт  (16 июня 1963 года)</vt:lpstr>
      <vt:lpstr>Выход человека в открытый космос (18 марта 1965 года)</vt:lpstr>
      <vt:lpstr>Алексей Архипович Леонов</vt:lpstr>
      <vt:lpstr>Орбитальная станция «Салют»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10</cp:revision>
  <dcterms:created xsi:type="dcterms:W3CDTF">2012-03-20T16:18:27Z</dcterms:created>
  <dcterms:modified xsi:type="dcterms:W3CDTF">2012-04-12T10:18:01Z</dcterms:modified>
</cp:coreProperties>
</file>