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1" r:id="rId2"/>
    <p:sldId id="258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554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351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944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8333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8734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099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7264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799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9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38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48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544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29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61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14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21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078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15F255-B7FD-4F2D-A95B-38F1EFB0F415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A8D4A46-623F-49EA-9E7B-A4F58765F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454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1580" y="1668780"/>
            <a:ext cx="73773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Безопасность для малышей 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дома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95160" y="5669280"/>
            <a:ext cx="2039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Кравченко Е.В.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655659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196" y="2766059"/>
            <a:ext cx="3935904" cy="38753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07096" y="4303455"/>
            <a:ext cx="352532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Нож,иголки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4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бери-</a:t>
            </a:r>
          </a:p>
          <a:p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лучше маму </a:t>
            </a:r>
            <a:endParaRPr lang="ru-RU" sz="4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подожди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9161" y="0"/>
            <a:ext cx="4160520" cy="39627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9717" y="913427"/>
            <a:ext cx="6017274" cy="151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68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788" y="2423160"/>
            <a:ext cx="4673212" cy="44348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76624" y="668834"/>
            <a:ext cx="521008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3300"/>
                </a:solidFill>
              </a:rPr>
              <a:t>Чтобы не было беды, </a:t>
            </a:r>
          </a:p>
          <a:p>
            <a:r>
              <a:rPr lang="ru-RU" sz="3600" dirty="0" smtClean="0">
                <a:solidFill>
                  <a:srgbClr val="FF3300"/>
                </a:solidFill>
              </a:rPr>
              <a:t>Спички сам не </a:t>
            </a:r>
          </a:p>
          <a:p>
            <a:r>
              <a:rPr lang="ru-RU" sz="3600" dirty="0" smtClean="0">
                <a:solidFill>
                  <a:srgbClr val="FF3300"/>
                </a:solidFill>
              </a:rPr>
              <a:t>трогай ты.</a:t>
            </a:r>
            <a:endParaRPr lang="ru-RU" sz="3600" dirty="0">
              <a:solidFill>
                <a:srgbClr val="FF33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332982" cy="39319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364670"/>
            <a:ext cx="4470788" cy="151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0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26</TotalTime>
  <Words>26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Tw Cen MT</vt:lpstr>
      <vt:lpstr>Капля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2020-11-19T07:46:36Z</dcterms:created>
  <dcterms:modified xsi:type="dcterms:W3CDTF">2020-11-19T08:22:31Z</dcterms:modified>
</cp:coreProperties>
</file>