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4ED15-16E4-4EA4-BF13-D1C10AA727D7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DFB10-3ED5-4082-A895-366EE133C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DFB10-3ED5-4082-A895-366EE133C4C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1D2C8F-0A79-4E1E-8B45-9DD64F97017D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3FA1D7-8510-4ED4-BD06-397BF48CA6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71600"/>
            <a:ext cx="7865844" cy="1700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«Дикие звери и их детёныши готовятся к зиме»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Средняя группа.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5136eaa94acbfde79fc5c53b8affb972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14282" y="357166"/>
            <a:ext cx="4040188" cy="2824765"/>
          </a:xfrm>
        </p:spPr>
      </p:pic>
      <p:pic>
        <p:nvPicPr>
          <p:cNvPr id="8" name="Содержимое 7" descr="69053828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3438" y="3714752"/>
            <a:ext cx="4041775" cy="26309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597445_main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357158" y="214290"/>
            <a:ext cx="4040188" cy="2692497"/>
          </a:xfrm>
        </p:spPr>
      </p:pic>
      <p:pic>
        <p:nvPicPr>
          <p:cNvPr id="8" name="Содержимое 7" descr="img4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643438" y="3571876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isspng-arctic-hare-polar-bear-tundra-download-arctic-tundra-facts-for-kids-free-colorin-5b65bbbf46e882.600063491533393855290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14282" y="642918"/>
            <a:ext cx="4363507" cy="2715071"/>
          </a:xfrm>
        </p:spPr>
      </p:pic>
      <p:pic>
        <p:nvPicPr>
          <p:cNvPr id="8" name="Содержимое 7" descr="bears-den-clipart-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857752" y="3500438"/>
            <a:ext cx="3962400" cy="30754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19 (1)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357290" y="642919"/>
            <a:ext cx="6972320" cy="522924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0013-026-.pn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3301150"/>
            <a:ext cx="3114668" cy="2683443"/>
          </a:xfrm>
        </p:spPr>
      </p:pic>
      <p:pic>
        <p:nvPicPr>
          <p:cNvPr id="13" name="Содержимое 12" descr="5136eaa94acbfde79fc5c53b8affb97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3160873"/>
            <a:ext cx="3570313" cy="2496244"/>
          </a:xfrm>
        </p:spPr>
      </p:pic>
      <p:pic>
        <p:nvPicPr>
          <p:cNvPr id="14" name="Рисунок 13" descr="kopytnye_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510738"/>
            <a:ext cx="3071834" cy="2303876"/>
          </a:xfrm>
          <a:prstGeom prst="rect">
            <a:avLst/>
          </a:prstGeom>
        </p:spPr>
      </p:pic>
      <p:pic>
        <p:nvPicPr>
          <p:cNvPr id="15" name="Рисунок 14" descr="Басня-Эзопа-—-Олен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478698"/>
            <a:ext cx="3214710" cy="214180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597445_main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85720" y="3714752"/>
            <a:ext cx="4040188" cy="2692497"/>
          </a:xfrm>
        </p:spPr>
      </p:pic>
      <p:pic>
        <p:nvPicPr>
          <p:cNvPr id="10" name="Содержимое 9" descr="44_wolf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86314" y="3357562"/>
            <a:ext cx="3786214" cy="2839660"/>
          </a:xfrm>
        </p:spPr>
      </p:pic>
      <p:pic>
        <p:nvPicPr>
          <p:cNvPr id="11" name="Рисунок 10" descr="kisspng-arctic-hare-polar-bear-tundra-download-arctic-tundra-facts-for-kids-free-colorin-5b65bbbf46e882.600063491533393855290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500042"/>
            <a:ext cx="4112756" cy="2559048"/>
          </a:xfrm>
          <a:prstGeom prst="rect">
            <a:avLst/>
          </a:prstGeom>
        </p:spPr>
      </p:pic>
      <p:pic>
        <p:nvPicPr>
          <p:cNvPr id="12" name="Рисунок 11" descr="SKwXiDgmIldE1QIC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571480"/>
            <a:ext cx="3500430" cy="2321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08.6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642910" y="642918"/>
            <a:ext cx="7758138" cy="5463011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08.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457199" y="1071547"/>
            <a:ext cx="8152969" cy="3286148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chto_edyat_zhivotnye_dlya_detey_6_1508133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357158" y="511927"/>
            <a:ext cx="3929090" cy="2946818"/>
          </a:xfrm>
        </p:spPr>
      </p:pic>
      <p:pic>
        <p:nvPicPr>
          <p:cNvPr id="8" name="Содержимое 7" descr="dc3f36fdc36ed20f469eaf42d5e0c2c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3439" y="2818898"/>
            <a:ext cx="4143404" cy="29217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3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642910" y="500042"/>
            <a:ext cx="7615262" cy="5711447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20 (1)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857224" y="428604"/>
            <a:ext cx="7615262" cy="5711447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013-026-.pn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285720" y="142852"/>
            <a:ext cx="4040188" cy="3480826"/>
          </a:xfrm>
        </p:spPr>
      </p:pic>
      <p:pic>
        <p:nvPicPr>
          <p:cNvPr id="8" name="Содержимое 7" descr="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2637114"/>
            <a:ext cx="4041775" cy="32141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522</TotalTime>
  <Words>14</Words>
  <Application>Microsoft Office PowerPoint</Application>
  <PresentationFormat>Экран (4:3)</PresentationFormat>
  <Paragraphs>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«Дикие звери и их детёныши готовятся к зиме»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«Дикие животные и их звери готовятся к зиме»</dc:title>
  <dc:creator>User</dc:creator>
  <cp:lastModifiedBy>User</cp:lastModifiedBy>
  <cp:revision>25</cp:revision>
  <dcterms:created xsi:type="dcterms:W3CDTF">2020-11-17T09:45:07Z</dcterms:created>
  <dcterms:modified xsi:type="dcterms:W3CDTF">2020-11-19T17:45:54Z</dcterms:modified>
</cp:coreProperties>
</file>