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7B53FF-7986-4D84-B5DB-794B09E3F31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66A44E-B952-4703-BAB8-D5BCA8767F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orenlib.ru/index.php?dn=kray&amp;to=art&amp;id=4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/>
          <a:lstStyle/>
          <a:p>
            <a:r>
              <a:rPr lang="ru-RU" b="1" i="1" dirty="0" smtClean="0"/>
              <a:t>Герои Оренбургской области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86e8f7ab32cfd12577bc2619bc6356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301466"/>
            <a:ext cx="6000792" cy="4556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Мемориал памяти погибших на фронтах Великой Отечественной войны 1941-1945 гг.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(</a:t>
            </a:r>
            <a:r>
              <a:rPr lang="ru-RU" sz="2200" b="1" dirty="0"/>
              <a:t>г. Бугуруслан)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Содержимое 5" descr="med_gallery_3055_1468_8547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Памятник победы советского народа в Великой Отечественной войне (г. Бузулук)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www.orenobl.ru/images/pam/p2_1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000240"/>
            <a:ext cx="38576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Мемориал победы и воинской славы (г. Бузулук)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orenobl.ru/images/pam/p2_2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143116"/>
            <a:ext cx="542928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Памятник ученикам и учителям школы №83, погибшим в годы Великой Отечественной войны 1941-1945гг. (г. Бузулук)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orenobl.ru/images/pam/p2_28.gif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143240" y="2786058"/>
            <a:ext cx="271464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1600" b="1" u="sng" dirty="0" err="1">
                <a:hlinkClick r:id="rId2"/>
              </a:rPr>
              <a:t>Бамбуров</a:t>
            </a:r>
            <a:r>
              <a:rPr lang="ru-RU" sz="1600" b="1" u="sng" dirty="0">
                <a:hlinkClick r:id="rId2"/>
              </a:rPr>
              <a:t> Сергей </a:t>
            </a:r>
            <a:r>
              <a:rPr lang="ru-RU" sz="1600" b="1" u="sng" dirty="0" err="1">
                <a:hlinkClick r:id="rId2"/>
              </a:rPr>
              <a:t>Никанорович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Герой Советского Союза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1914 - 02.1945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Место рождения: с. Октябрьское Северного района Оренбургской области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Пехотинец</a:t>
            </a:r>
          </a:p>
        </p:txBody>
      </p:sp>
      <p:pic>
        <p:nvPicPr>
          <p:cNvPr id="4" name="Содержимое 3" descr="bamburov_sm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14612" y="2148668"/>
            <a:ext cx="3286148" cy="39433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1" dirty="0" err="1"/>
              <a:t>Долженков</a:t>
            </a:r>
            <a:r>
              <a:rPr lang="ru-RU" sz="1600" b="1" dirty="0"/>
              <a:t> Сергей </a:t>
            </a:r>
            <a:r>
              <a:rPr lang="ru-RU" sz="1600" b="1" dirty="0" err="1"/>
              <a:t>Аниканович</a:t>
            </a:r>
            <a:r>
              <a:rPr lang="ru-RU" sz="1600" b="1"/>
              <a:t> </a:t>
            </a:r>
            <a:r>
              <a:rPr lang="ru-RU" sz="1600" b="1" smtClean="0"/>
              <a:t/>
            </a:r>
            <a:br>
              <a:rPr lang="ru-RU" sz="1600" b="1" smtClean="0"/>
            </a:br>
            <a:r>
              <a:rPr lang="ru-RU" sz="1600" b="1" smtClean="0"/>
              <a:t>Герой </a:t>
            </a:r>
            <a:r>
              <a:rPr lang="ru-RU" sz="1600" b="1" dirty="0"/>
              <a:t>Советского Союза 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/>
              <a:t>1912 - 1985 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/>
              <a:t>Место рождения: с. </a:t>
            </a:r>
            <a:r>
              <a:rPr lang="ru-RU" sz="1600" b="1" dirty="0" err="1"/>
              <a:t>Наумовка</a:t>
            </a:r>
            <a:r>
              <a:rPr lang="ru-RU" sz="1600" b="1" dirty="0"/>
              <a:t> </a:t>
            </a:r>
            <a:r>
              <a:rPr lang="ru-RU" sz="1600" b="1" dirty="0" err="1"/>
              <a:t>Бугурусланского</a:t>
            </a:r>
            <a:r>
              <a:rPr lang="ru-RU" sz="1600" b="1" dirty="0"/>
              <a:t> района Оренбургской области 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/>
              <a:t>Пехотинец</a:t>
            </a:r>
          </a:p>
        </p:txBody>
      </p:sp>
      <p:pic>
        <p:nvPicPr>
          <p:cNvPr id="4" name="Содержимое 3" descr="doljenkov_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0318" y="2552392"/>
            <a:ext cx="2944690" cy="3376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smtClean="0"/>
              <a:t>Город надежды»</a:t>
            </a:r>
            <a:endParaRPr lang="ru-RU"/>
          </a:p>
        </p:txBody>
      </p:sp>
      <p:pic>
        <p:nvPicPr>
          <p:cNvPr id="4" name="Содержимое 3" descr="csb_pamjatni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479495"/>
            <a:ext cx="5821384" cy="45172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«Чёрное золото» –</a:t>
            </a:r>
            <a:r>
              <a:rPr lang="ru-RU" smtClean="0"/>
              <a:t>для фронта</a:t>
            </a:r>
            <a:endParaRPr lang="ru-RU"/>
          </a:p>
        </p:txBody>
      </p:sp>
      <p:pic>
        <p:nvPicPr>
          <p:cNvPr id="4" name="Содержимое 3" descr="12_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500174"/>
            <a:ext cx="5017933" cy="49301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</TotalTime>
  <Words>75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Герои Оренбургской области</vt:lpstr>
      <vt:lpstr>Мемориал памяти погибших на фронтах Великой Отечественной войны 1941-1945 гг.  (г. Бугуруслан) </vt:lpstr>
      <vt:lpstr>Памятник победы советского народа в Великой Отечественной войне (г. Бузулук) </vt:lpstr>
      <vt:lpstr>Мемориал победы и воинской славы (г. Бузулук) </vt:lpstr>
      <vt:lpstr>Памятник ученикам и учителям школы №83, погибшим в годы Великой Отечественной войны 1941-1945гг. (г. Бузулук) </vt:lpstr>
      <vt:lpstr>Бамбуров Сергей Никанорович  Герой Советского Союза  1914 - 02.1945  Место рождения: с. Октябрьское Северного района Оренбургской области  Пехотинец</vt:lpstr>
      <vt:lpstr>Долженков Сергей Аниканович  Герой Советского Союза  1912 - 1985  Место рождения: с. Наумовка Бугурусланского района Оренбургской области  Пехотинец</vt:lpstr>
      <vt:lpstr>«Город надежды»</vt:lpstr>
      <vt:lpstr>«Чёрное золото» –для фронта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виталий</cp:lastModifiedBy>
  <cp:revision>9</cp:revision>
  <dcterms:created xsi:type="dcterms:W3CDTF">2015-02-15T09:37:28Z</dcterms:created>
  <dcterms:modified xsi:type="dcterms:W3CDTF">2020-11-19T07:16:30Z</dcterms:modified>
</cp:coreProperties>
</file>