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906000" cy="6858000" type="A4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1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ABC70-ADEB-4826-8140-DA05ED5FB44E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CB00A-31A8-46B9-9AEA-2B2ABB7088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343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ABC70-ADEB-4826-8140-DA05ED5FB44E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CB00A-31A8-46B9-9AEA-2B2ABB7088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409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ABC70-ADEB-4826-8140-DA05ED5FB44E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CB00A-31A8-46B9-9AEA-2B2ABB7088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430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ABC70-ADEB-4826-8140-DA05ED5FB44E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CB00A-31A8-46B9-9AEA-2B2ABB7088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652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ABC70-ADEB-4826-8140-DA05ED5FB44E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CB00A-31A8-46B9-9AEA-2B2ABB7088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445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ABC70-ADEB-4826-8140-DA05ED5FB44E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CB00A-31A8-46B9-9AEA-2B2ABB7088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973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ABC70-ADEB-4826-8140-DA05ED5FB44E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CB00A-31A8-46B9-9AEA-2B2ABB7088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283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ABC70-ADEB-4826-8140-DA05ED5FB44E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CB00A-31A8-46B9-9AEA-2B2ABB7088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210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ABC70-ADEB-4826-8140-DA05ED5FB44E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CB00A-31A8-46B9-9AEA-2B2ABB7088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344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ABC70-ADEB-4826-8140-DA05ED5FB44E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CB00A-31A8-46B9-9AEA-2B2ABB7088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128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ABC70-ADEB-4826-8140-DA05ED5FB44E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CB00A-31A8-46B9-9AEA-2B2ABB7088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921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ABC70-ADEB-4826-8140-DA05ED5FB44E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CB00A-31A8-46B9-9AEA-2B2ABB7088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238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56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001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560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5877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Office PowerPoint</Application>
  <PresentationFormat>Лист A4 (210x297 мм)</PresentationFormat>
  <Paragraphs>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</cp:revision>
  <dcterms:created xsi:type="dcterms:W3CDTF">2020-11-19T14:18:30Z</dcterms:created>
  <dcterms:modified xsi:type="dcterms:W3CDTF">2020-11-19T14:20:37Z</dcterms:modified>
</cp:coreProperties>
</file>