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9T09:22:22.301" idx="1">
    <p:pos x="7680" y="11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76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5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199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60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893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84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92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01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31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78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1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76155-2505-4E43-989D-6AC623F83801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210F6-13E8-4F18-A270-862FB1E8D2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ossta.ru/rabota-s-deformirovannim-tekstom-na-urokah-russkogo-yazika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ossta.ru/obshestvenno--gosudarstvennaya-podgotovka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153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2073" y="678873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«Военный этикет и культура общения военнослужащих» 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0145" y="6123709"/>
            <a:ext cx="6968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Выполнил: Куцеволова Людмила Владимировна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660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0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2399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Внешний вид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0464" y="4170217"/>
            <a:ext cx="85759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Еще одна важная составляющая служебного этикета, и не только служебного, - забота о своей внешности. Элегантный внешний вид - свидетельство уважения человеком самого себя и окружающих. И, напротив, неряшливость в одежде, прическе и т.д. - показатель отсутствия деловых и нравственных качеств, необходимых в современном мире. Хотя провожают по уму, но встречают все-таки по одежке.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143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7992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345" y="0"/>
            <a:ext cx="3948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На улице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04653" y="193964"/>
            <a:ext cx="926869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002060"/>
                </a:solidFill>
              </a:rPr>
              <a:t>На ходу неприлично ни курить, ни есть. Бутылки из-под напитков, бумагу от мороженого и так далее следует бросать в урну. Если ее не оказалось поблизости, лучше взять мусор с собой и дождаться, пока урна не попадется на глаза.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Очень важно соблюдать этикетные требования при знакомстве. Это своего рода визитная карточка человека. Для того, чтобы познакомится, нужно представиться, четко и внятно назвать себя. Лучше, если вас представит кто-то другой, но это не всегда возможно. Как правило, первыми представляются младшие по возрасту и званию. А вот руку при знакомстве первым должен протянуть старший (или женщина). Когда представляют мужчину, он обязан встать. Женщине это делать не обязательно (если ее не представляют другой женщине, старшей по возрасту).</a:t>
            </a:r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47" y="4259206"/>
            <a:ext cx="4821382" cy="25508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254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21040"/>
            <a:ext cx="12193057" cy="68159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4654" y="21040"/>
            <a:ext cx="7384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«Культура общения»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6727" y="900545"/>
            <a:ext cx="951807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Знание этикета определяет уровень культуры общения человека. Культура общения, кратко говоря - это </a:t>
            </a:r>
            <a:r>
              <a:rPr lang="ru-RU" sz="2400" b="1" i="0" u="none" strike="noStrike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hlinkClick r:id="rId3"/>
              </a:rPr>
              <a:t>умение наладить должные</a:t>
            </a:r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 взаимоотношения с людьми.</a:t>
            </a:r>
          </a:p>
          <a:p>
            <a:r>
              <a:rPr lang="ru-RU" sz="2400" b="1" i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Воинский этикет является разновидностью служебно-профессионального этикета. Существует целый ряд факторов, которые определяют особенности этикетного поведения того или иного военнослужащего. Это прежде всего его воинское звание и служебное положение, конкретная воинская специальность (ракетчик при несении боевого дежурства или военный переводчик) и пр. Большое значение для военнослужащего имеет учет различных внешних элементов этикета. К ним в первую очередь относятся форма одежды, знаки различия, награды, оружие, снаряжение и т.д. Если с ними все в порядке, то человек чувствует себя увереннее.</a:t>
            </a:r>
            <a:endParaRPr lang="ru-RU" sz="2400" b="1" i="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00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7992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0182" y="4901015"/>
            <a:ext cx="92409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В</a:t>
            </a:r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оинский этикет - это свод правил поведения, основанных на принципах армейской морали, уставов и традиций Вооруженных Сил. Эти правила охватывают служебные и внеслужебные взаимоотношения воинов, формы их обращения друг к другу, ритуалы, отношение к другим людям.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32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7992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4764" y="263237"/>
            <a:ext cx="9157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</a:rPr>
              <a:t>Правила поведения военнослужащих на службе и в обществе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9964" y="3226563"/>
            <a:ext cx="97120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этикетные нормы для военнослужащих заложены в Общевоинских Уставах Вооруженных Сил Российской Федерации. Общее правило сформулировано в ст.64 устава Внутренней службы: "Военнослужащие должны постоянно служить примером высокой культуры, скромности и выдержанности, свято блюсти воинскую честь, защищать свое достоинство и уважать достоинство других... Взаимоотношения между военнослужащими строится на основе взаимного уважения".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службы общение военнослужащих происходит на трех уровнях: общение начальников с подчиненными; общение равных по должности и званию; общение подчиненных с начальниками.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90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7992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02436" y="4956228"/>
            <a:ext cx="3974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Старшие и младшие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8093" y="193964"/>
            <a:ext cx="92409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Командир любого ранга должен прежде всего выступать примером для своих подчиненных. Это особенно касается культуры общения во всех ее проявлениях: манере поведения, форме одежды, стиле отдания приказов и так далее. Стремление быть близким к людям похвально, но заигрывание с ними недопустимо. Высоко ценится доверие командира к своим подчиненным, но резкое осуждение вызывает перекладывание им на их плечи своих функциональных обязанностей. Доброжелательность командира не должна перерастать в фамильярность и неуместное "тыканье".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73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7992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8509" y="0"/>
            <a:ext cx="53478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равных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8509" y="1288472"/>
            <a:ext cx="921327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Соблюдение требований этикета позволяет каждому военнослужащему ощутить себя членом единого коллектива, почувствовать гордость за принадлежность к нему, лучше реализовать свои физические и духовные возможности. Устав предписывает всем военнослужащим по вопросам службы обращаться друг к другу на "вы". В других ситуация хорошо знающие друг друга военнослужащие прибегаю к более привычному для них "ты". Русский язык знает немало и других форм обращения в неформальной обстановке: "Ребята", "братцы", "земляки", "хлопцы" и др.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Настоящим учебником культуры общения воинов являются общевоинские уставы. Так, статья 13 Устава внутренней службы предписывает военнослужащим "...дорожить войсковым товариществом, не щадя своей жизни, выручать товарищей из опасности, помогать им словом и делом, уважать честь и достоинство каждого, не допускать в отношении себя и других военнослужащих грубости и издевательств, удерживать их от недостойных поступков".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2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7992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83527" y="387927"/>
            <a:ext cx="6788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Младшие и старшие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7454" y="911147"/>
            <a:ext cx="93241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Воинское приветствие - рыцарская традиция. Встречаясь друг с другом, рыцари движением руки приподнимали забрало шлема, чтобы показать, что за доспехами скрывается лицо друга. Поднося руку к головному убору, современные военнослужащие повторяют этот жест, отдавая долг вежливости своему коллеге в </a:t>
            </a:r>
            <a:r>
              <a:rPr lang="ru-RU" sz="2200" b="1" i="0" u="none" strike="noStrik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hlinkClick r:id="rId3"/>
              </a:rPr>
              <a:t>военной форме</a:t>
            </a:r>
            <a:r>
              <a:rPr lang="ru-RU" sz="2200" b="1" i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.</a:t>
            </a:r>
          </a:p>
          <a:p>
            <a:r>
              <a:rPr lang="ru-RU" sz="2200" b="1" i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Младшие по званию приветствуют старших первыми. Если встречаются равные по званию, то первым приветствует тот, кто более воспитан. Несоблюдение этого требования - отнюдь не проявление особой смелости или показатель "опытности" военнослужащего. Это всего лишь очевидный и зримый признак его элементарной невежливости и бескультурья, неуважения исторических традиций. И не более того.</a:t>
            </a:r>
            <a:endParaRPr lang="ru-RU" sz="2200" b="1" i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475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35985"/>
            <a:ext cx="12193057" cy="68220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2672" y="473425"/>
            <a:ext cx="13535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Курение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9977" y="704257"/>
            <a:ext cx="95042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Часто нарушение этикетных требований бывает связано с курением. Общее правило здесь таково: курение не должно вызывать даже скрытого раздражения сослуживцев. Это значит: не курить в служебных помещениях, на ходу (особенно недопустимо курение рядом с некурящей женщиной), выбирать для курения только те места, где курение разрешено. При курении нужно следить за своим поведением. Постоянное сплевывание на пол и даже на землю отнюдь не украшает мужчину, особенно в военной форме. В уставе Внутренней службы, кстати, говорится (ст.17), что военнослужащий "должен... воздерживаться от вредных привычек (курения и употребления алкоголя)".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16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17992"/>
            <a:ext cx="12193057" cy="68220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1018" y="6123710"/>
            <a:ext cx="4890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Культура речи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3928" y="235527"/>
            <a:ext cx="91717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Важным элементом культуры личности является культура речи военнослужащего. Недопустимо, чтобы армейский коллектив превращался в своего роду "школу злословия". Между тем сквернословие - нередко бич в воинских подразделениях.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Почему используется брань? Пожалуй, в большинстве случаев это стремление "быть своим" в определенной среди, найти общий, но увы, некультурный язык; во-вторых, это способ придать "плавность" речи при затруднении в подборе "нормальной" лексики; в-третьих, желание выглядеть "мужественным" и "самостоятельным"; в-четвертых, способ унизить другого человека путем грубого оскорбления. Но во всех случаях это прежде всего яркая демонстрация ограниченности, неразвитости, некультурности, хамства того, кто прибегает к "непечатным" выражениям.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892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2020-10-19T06:04:06Z</dcterms:created>
  <dcterms:modified xsi:type="dcterms:W3CDTF">2020-11-19T10:43:06Z</dcterms:modified>
</cp:coreProperties>
</file>