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B0E5-7174-4946-82AA-3DF5F36C21A4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B7A-3025-48FF-8163-9D5E5BCF9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871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B0E5-7174-4946-82AA-3DF5F36C21A4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B7A-3025-48FF-8163-9D5E5BCF9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396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B0E5-7174-4946-82AA-3DF5F36C21A4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B7A-3025-48FF-8163-9D5E5BCF9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022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B0E5-7174-4946-82AA-3DF5F36C21A4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B7A-3025-48FF-8163-9D5E5BCF9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541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B0E5-7174-4946-82AA-3DF5F36C21A4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B7A-3025-48FF-8163-9D5E5BCF9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08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B0E5-7174-4946-82AA-3DF5F36C21A4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B7A-3025-48FF-8163-9D5E5BCF9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957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B0E5-7174-4946-82AA-3DF5F36C21A4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B7A-3025-48FF-8163-9D5E5BCF9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851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B0E5-7174-4946-82AA-3DF5F36C21A4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B7A-3025-48FF-8163-9D5E5BCF9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46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B0E5-7174-4946-82AA-3DF5F36C21A4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B7A-3025-48FF-8163-9D5E5BCF9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29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B0E5-7174-4946-82AA-3DF5F36C21A4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B7A-3025-48FF-8163-9D5E5BCF9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829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B0E5-7174-4946-82AA-3DF5F36C21A4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B7A-3025-48FF-8163-9D5E5BCF9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003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7B0E5-7174-4946-82AA-3DF5F36C21A4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1CB7A-3025-48FF-8163-9D5E5BCF9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16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Шуточные стихи про ремонт, автор Алина Лого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4422" y="444136"/>
            <a:ext cx="7023633" cy="575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5931" y="2933339"/>
            <a:ext cx="3994812" cy="1246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 лето. Группы опустели,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Снова в садике у нас ремонт.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Мамы к нам на помощь подоспели,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быстрее завершить ремонт.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90588" y="0"/>
            <a:ext cx="6591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неравнодушные родители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830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5910" y="2012015"/>
            <a:ext cx="4320000" cy="43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521" y="831729"/>
            <a:ext cx="4320000" cy="43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345612" y="139397"/>
            <a:ext cx="52861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Да, ремонт! Но и без ремонта</a:t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детский сад наводит грусть, -</a:t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Малочисленный, и словно брошен</a:t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угол, даже каждый куст.</a:t>
            </a:r>
          </a:p>
        </p:txBody>
      </p:sp>
    </p:spTree>
    <p:extLst>
      <p:ext uri="{BB962C8B-B14F-4D97-AF65-F5344CB8AC3E}">
        <p14:creationId xmlns:p14="http://schemas.microsoft.com/office/powerpoint/2010/main" val="3200154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природа на стену, купить обои в Москве по лучшей цене - KLV-обо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4620">
            <a:off x="7880712" y="782043"/>
            <a:ext cx="3588476" cy="527591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4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 rot="21329067">
            <a:off x="2793980" y="2198695"/>
            <a:ext cx="3715261" cy="1569660"/>
          </a:xfrm>
          <a:prstGeom prst="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Вот побелен уголок. 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Есть в руках сноровка. 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Белит мама потолок, 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 машет кистью ловко. 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666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ᐈ Обои фиолетовые цветы фон, фотографии сиреневые обои | скачать на 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00" y="0"/>
            <a:ext cx="12168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17051" y="905400"/>
            <a:ext cx="5029200" cy="502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689564" y="4107213"/>
            <a:ext cx="326571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Красить полы, пожалуй, непросто.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Приходится даже на коленях елозить.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96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Маэстро - сеть магазинов обоев и штор в Украин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17" y="38156"/>
            <a:ext cx="12161883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65257" y="859971"/>
            <a:ext cx="4800600" cy="480060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399687" y="1598277"/>
            <a:ext cx="6096000" cy="3323987"/>
          </a:xfrm>
          <a:prstGeom prst="rect">
            <a:avLst/>
          </a:prstGeom>
          <a:solidFill>
            <a:srgbClr val="00FFCC"/>
          </a:solidFill>
          <a:ln w="57150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 группе мы ремонт затеяли,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справиться бы нам вовек.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«Глаза боятся – руки делают» - 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сказал когда-то умный человек.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благодарны всем тем мамам,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Тем, кто пришёл на помощь нам.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у их детей красивой группа будет.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«Спасибо!» - говорим мы вам!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127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Стихи работникам детского сада - Стихи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03" y="209764"/>
            <a:ext cx="11948810" cy="646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13683" y="1188318"/>
            <a:ext cx="3312000" cy="331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585192" y="1177179"/>
            <a:ext cx="3289721" cy="331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085398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42</Words>
  <Application>Microsoft Office PowerPoint</Application>
  <PresentationFormat>Широкоэкранный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13</cp:revision>
  <dcterms:created xsi:type="dcterms:W3CDTF">2020-11-17T17:08:40Z</dcterms:created>
  <dcterms:modified xsi:type="dcterms:W3CDTF">2020-11-19T07:05:27Z</dcterms:modified>
</cp:coreProperties>
</file>