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6" r:id="rId2"/>
    <p:sldId id="265" r:id="rId3"/>
    <p:sldId id="260" r:id="rId4"/>
    <p:sldId id="261" r:id="rId5"/>
    <p:sldId id="262" r:id="rId6"/>
    <p:sldId id="263" r:id="rId7"/>
    <p:sldId id="264" r:id="rId8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7ED8"/>
    <a:srgbClr val="A365D1"/>
    <a:srgbClr val="FF66FF"/>
    <a:srgbClr val="321547"/>
    <a:srgbClr val="954ECA"/>
    <a:srgbClr val="CC99FF"/>
    <a:srgbClr val="BAE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314" autoAdjust="0"/>
  </p:normalViewPr>
  <p:slideViewPr>
    <p:cSldViewPr>
      <p:cViewPr varScale="1">
        <p:scale>
          <a:sx n="68" d="100"/>
          <a:sy n="68" d="100"/>
        </p:scale>
        <p:origin x="618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303FD-D3AF-4307-B317-76778F069E3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FD046-C1D6-4716-8742-7AAD9E075E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1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FD046-C1D6-4716-8742-7AAD9E075E2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29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FD046-C1D6-4716-8742-7AAD9E075E2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83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21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10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7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89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34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75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46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8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9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444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6419-1A60-4955-8BED-91369CFD40D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F9965-3033-4C4A-BFBF-5B56AE59FD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-38496" y="-22820"/>
            <a:ext cx="9180512" cy="5809828"/>
          </a:xfrm>
          <a:prstGeom prst="frame">
            <a:avLst>
              <a:gd name="adj1" fmla="val 1569"/>
            </a:avLst>
          </a:prstGeom>
          <a:solidFill>
            <a:srgbClr val="B17ED8"/>
          </a:solidFill>
          <a:ln>
            <a:solidFill>
              <a:srgbClr val="CC99F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1691" y="5426621"/>
            <a:ext cx="1381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A365D1"/>
                </a:solidFill>
                <a:latin typeface="Monotype Corsiva" pitchFamily="66" charset="0"/>
              </a:rPr>
              <a:t>Никифорова Н.В.</a:t>
            </a:r>
            <a:endParaRPr lang="ru-RU" sz="1200" dirty="0">
              <a:solidFill>
                <a:srgbClr val="A365D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5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jpe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image" Target="../media/image4.jpeg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8.jpe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B17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3285"/>
            <a:ext cx="7772400" cy="2087092"/>
          </a:xfrm>
        </p:spPr>
        <p:txBody>
          <a:bodyPr/>
          <a:lstStyle/>
          <a:p>
            <a:r>
              <a:rPr lang="ru-RU" dirty="0" smtClean="0"/>
              <a:t>В МИРЕ ЖИВОТНЫХ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Автор презентации: Сыромятникова Т.И. учитель начальных классов МКОУ СОШ №7 с.Преградного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Красногвардейского района Ставропольского края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129" y="4800600"/>
            <a:ext cx="1066871" cy="914400"/>
          </a:xfrm>
          <a:prstGeom prst="rect">
            <a:avLst/>
          </a:prstGeom>
          <a:solidFill>
            <a:srgbClr val="B17E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2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94869" y="2586665"/>
            <a:ext cx="4430101" cy="432048"/>
          </a:xfrm>
          <a:prstGeom prst="rect">
            <a:avLst/>
          </a:prstGeom>
          <a:solidFill>
            <a:srgbClr val="CC99FF"/>
          </a:solidFill>
          <a:ln>
            <a:solidFill>
              <a:srgbClr val="A365D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Группы животных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Табличка 1"/>
          <p:cNvSpPr/>
          <p:nvPr/>
        </p:nvSpPr>
        <p:spPr>
          <a:xfrm>
            <a:off x="4483236" y="3577580"/>
            <a:ext cx="4464496" cy="1656184"/>
          </a:xfrm>
          <a:prstGeom prst="plaque">
            <a:avLst/>
          </a:prstGeom>
          <a:solidFill>
            <a:schemeClr val="bg1"/>
          </a:solidFill>
          <a:ln>
            <a:solidFill>
              <a:srgbClr val="954ECA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67527" y="3776761"/>
            <a:ext cx="42482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Животные, у которых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шесть ног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(три пары)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026" name="Picture 2" descr="https://media.istockphoto.com/vectors/illustration-of-different-insects-vector-id165646090?k=6&amp;m=165646090&amp;s=612x612&amp;w=0&amp;h=emxptsUCwNCtlt6XyyYw2Vng5YGpqmICxqqURPhl5ZE=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326" y="193203"/>
            <a:ext cx="3436679" cy="3240361"/>
          </a:xfrm>
          <a:prstGeom prst="rect">
            <a:avLst/>
          </a:prstGeom>
          <a:noFill/>
          <a:ln w="28575">
            <a:solidFill>
              <a:srgbClr val="954EC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>
            <a:hlinkClick r:id="rId3" action="ppaction://hlinksldjump"/>
          </p:cNvPr>
          <p:cNvSpPr/>
          <p:nvPr/>
        </p:nvSpPr>
        <p:spPr>
          <a:xfrm>
            <a:off x="773807" y="587639"/>
            <a:ext cx="3388333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Прямоугольник 17">
            <a:hlinkClick r:id="rId4" action="ppaction://hlinksldjump"/>
          </p:cNvPr>
          <p:cNvSpPr/>
          <p:nvPr/>
        </p:nvSpPr>
        <p:spPr>
          <a:xfrm>
            <a:off x="773807" y="1382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Прямоугольник 18">
            <a:hlinkClick r:id="rId5" action="ppaction://hlinksldjump"/>
          </p:cNvPr>
          <p:cNvSpPr/>
          <p:nvPr/>
        </p:nvSpPr>
        <p:spPr>
          <a:xfrm>
            <a:off x="773807" y="2209428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звери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Прямоугольник 19">
            <a:hlinkClick r:id="rId6" action="ppaction://hlinksldjump"/>
          </p:cNvPr>
          <p:cNvSpPr/>
          <p:nvPr/>
        </p:nvSpPr>
        <p:spPr>
          <a:xfrm>
            <a:off x="773807" y="3001516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Прямоугольник 20">
            <a:hlinkClick r:id="rId7" action="ppaction://hlinksldjump"/>
          </p:cNvPr>
          <p:cNvSpPr/>
          <p:nvPr/>
        </p:nvSpPr>
        <p:spPr>
          <a:xfrm>
            <a:off x="773807" y="3864257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земноводные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773807" y="4585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пресмыкающиеся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Умножение 22">
            <a:hlinkClick r:id="" action="ppaction://hlinkshowjump?jump=endshow"/>
          </p:cNvPr>
          <p:cNvSpPr/>
          <p:nvPr/>
        </p:nvSpPr>
        <p:spPr>
          <a:xfrm>
            <a:off x="8592672" y="5196083"/>
            <a:ext cx="432048" cy="481236"/>
          </a:xfrm>
          <a:prstGeom prst="mathMultiply">
            <a:avLst/>
          </a:prstGeom>
          <a:solidFill>
            <a:schemeClr val="bg1"/>
          </a:solidFill>
          <a:ln>
            <a:solidFill>
              <a:srgbClr val="954EC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9109" y="5017740"/>
            <a:ext cx="1449396" cy="654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0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94869" y="2586665"/>
            <a:ext cx="4430101" cy="432048"/>
          </a:xfrm>
          <a:prstGeom prst="rect">
            <a:avLst/>
          </a:prstGeom>
          <a:solidFill>
            <a:srgbClr val="CC99FF"/>
          </a:solidFill>
          <a:ln>
            <a:solidFill>
              <a:srgbClr val="A365D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Группы животных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Табличка 1"/>
          <p:cNvSpPr/>
          <p:nvPr/>
        </p:nvSpPr>
        <p:spPr>
          <a:xfrm>
            <a:off x="4483236" y="3577580"/>
            <a:ext cx="4464496" cy="1656184"/>
          </a:xfrm>
          <a:prstGeom prst="plaque">
            <a:avLst/>
          </a:prstGeom>
          <a:solidFill>
            <a:schemeClr val="bg1"/>
          </a:solidFill>
          <a:ln>
            <a:solidFill>
              <a:srgbClr val="954ECA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30476" y="3848769"/>
            <a:ext cx="45223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Водные животные, тело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 которых покрыто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чешуёй.</a:t>
            </a:r>
            <a:endParaRPr lang="ru-RU" sz="2800" b="1" dirty="0">
              <a:latin typeface="Comic Sans MS" pitchFamily="66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795087" y="190549"/>
            <a:ext cx="3665345" cy="3353947"/>
            <a:chOff x="4795087" y="190549"/>
            <a:chExt cx="3665345" cy="3353947"/>
          </a:xfrm>
        </p:grpSpPr>
        <p:pic>
          <p:nvPicPr>
            <p:cNvPr id="16" name="Picture 9" descr="https://stat.citydog.by/content/_posts/5a71cb814ac4b.jpg?3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087" y="190549"/>
              <a:ext cx="3665345" cy="3240360"/>
            </a:xfrm>
            <a:prstGeom prst="rect">
              <a:avLst/>
            </a:prstGeom>
            <a:noFill/>
            <a:ln w="28575">
              <a:solidFill>
                <a:srgbClr val="954ECA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7" descr="http://www.playcast.ru/uploads/2014/04/01/805957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08104" y="190549"/>
              <a:ext cx="2232248" cy="100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1" descr="http://litn-andr.narod.ru/data/Glossary/images/p54_karp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5284" y="2401847"/>
              <a:ext cx="2195068" cy="1142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773807" y="587639"/>
            <a:ext cx="3388333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Прямоугольник 25">
            <a:hlinkClick r:id="rId7" action="ppaction://hlinksldjump"/>
          </p:cNvPr>
          <p:cNvSpPr/>
          <p:nvPr/>
        </p:nvSpPr>
        <p:spPr>
          <a:xfrm>
            <a:off x="773807" y="1382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Прямоугольник 26">
            <a:hlinkClick r:id="rId8" action="ppaction://hlinksldjump"/>
          </p:cNvPr>
          <p:cNvSpPr/>
          <p:nvPr/>
        </p:nvSpPr>
        <p:spPr>
          <a:xfrm>
            <a:off x="773807" y="2209428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звери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>
            <a:hlinkClick r:id="rId9" action="ppaction://hlinksldjump"/>
          </p:cNvPr>
          <p:cNvSpPr/>
          <p:nvPr/>
        </p:nvSpPr>
        <p:spPr>
          <a:xfrm>
            <a:off x="773807" y="3001516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" name="Прямоугольник 28">
            <a:hlinkClick r:id="rId10" action="ppaction://hlinksldjump"/>
          </p:cNvPr>
          <p:cNvSpPr/>
          <p:nvPr/>
        </p:nvSpPr>
        <p:spPr>
          <a:xfrm>
            <a:off x="773807" y="3864257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земноводные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" name="Прямоугольник 29">
            <a:hlinkClick r:id="rId11" action="ppaction://hlinksldjump"/>
          </p:cNvPr>
          <p:cNvSpPr/>
          <p:nvPr/>
        </p:nvSpPr>
        <p:spPr>
          <a:xfrm>
            <a:off x="773807" y="4585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пресмыкающиеся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Умножение 30">
            <a:hlinkClick r:id="" action="ppaction://hlinkshowjump?jump=endshow"/>
          </p:cNvPr>
          <p:cNvSpPr/>
          <p:nvPr/>
        </p:nvSpPr>
        <p:spPr>
          <a:xfrm>
            <a:off x="8592672" y="5196083"/>
            <a:ext cx="432048" cy="481236"/>
          </a:xfrm>
          <a:prstGeom prst="mathMultiply">
            <a:avLst/>
          </a:prstGeom>
          <a:solidFill>
            <a:schemeClr val="bg1"/>
          </a:solidFill>
          <a:ln>
            <a:solidFill>
              <a:srgbClr val="954EC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196084"/>
            <a:ext cx="1274440" cy="481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2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94869" y="2586665"/>
            <a:ext cx="4430101" cy="432048"/>
          </a:xfrm>
          <a:prstGeom prst="rect">
            <a:avLst/>
          </a:prstGeom>
          <a:solidFill>
            <a:srgbClr val="CC99FF"/>
          </a:solidFill>
          <a:ln>
            <a:solidFill>
              <a:srgbClr val="A365D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Группы животных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Табличка 1"/>
          <p:cNvSpPr/>
          <p:nvPr/>
        </p:nvSpPr>
        <p:spPr>
          <a:xfrm>
            <a:off x="4483236" y="3577580"/>
            <a:ext cx="4464496" cy="1656184"/>
          </a:xfrm>
          <a:prstGeom prst="plaque">
            <a:avLst/>
          </a:prstGeom>
          <a:solidFill>
            <a:schemeClr val="bg1"/>
          </a:solidFill>
          <a:ln>
            <a:solidFill>
              <a:srgbClr val="954ECA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83236" y="3848769"/>
            <a:ext cx="4464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Животные, тело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которых покрыто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шерстью.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275552"/>
            <a:ext cx="4591756" cy="2941988"/>
          </a:xfrm>
          <a:prstGeom prst="rect">
            <a:avLst/>
          </a:prstGeom>
          <a:noFill/>
          <a:ln w="28575">
            <a:solidFill>
              <a:srgbClr val="954EC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773807" y="587639"/>
            <a:ext cx="3388333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773807" y="1382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Прямоугольник 16">
            <a:hlinkClick r:id="rId5" action="ppaction://hlinksldjump"/>
          </p:cNvPr>
          <p:cNvSpPr/>
          <p:nvPr/>
        </p:nvSpPr>
        <p:spPr>
          <a:xfrm>
            <a:off x="773807" y="2209428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звери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Прямоугольник 23">
            <a:hlinkClick r:id="rId6" action="ppaction://hlinksldjump"/>
          </p:cNvPr>
          <p:cNvSpPr/>
          <p:nvPr/>
        </p:nvSpPr>
        <p:spPr>
          <a:xfrm>
            <a:off x="773807" y="3001516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>
            <a:hlinkClick r:id="rId7" action="ppaction://hlinksldjump"/>
          </p:cNvPr>
          <p:cNvSpPr/>
          <p:nvPr/>
        </p:nvSpPr>
        <p:spPr>
          <a:xfrm>
            <a:off x="773807" y="3864257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земноводные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Прямоугольник 25">
            <a:hlinkClick r:id="rId8" action="ppaction://hlinksldjump"/>
          </p:cNvPr>
          <p:cNvSpPr/>
          <p:nvPr/>
        </p:nvSpPr>
        <p:spPr>
          <a:xfrm>
            <a:off x="773807" y="4585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пресмыкающиеся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Умножение 26">
            <a:hlinkClick r:id="" action="ppaction://hlinkshowjump?jump=endshow"/>
          </p:cNvPr>
          <p:cNvSpPr/>
          <p:nvPr/>
        </p:nvSpPr>
        <p:spPr>
          <a:xfrm>
            <a:off x="8592672" y="5196083"/>
            <a:ext cx="432048" cy="481236"/>
          </a:xfrm>
          <a:prstGeom prst="mathMultiply">
            <a:avLst/>
          </a:prstGeom>
          <a:solidFill>
            <a:schemeClr val="bg1"/>
          </a:solidFill>
          <a:ln>
            <a:solidFill>
              <a:srgbClr val="954EC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196083"/>
            <a:ext cx="1443102" cy="481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94869" y="2586665"/>
            <a:ext cx="4430101" cy="432048"/>
          </a:xfrm>
          <a:prstGeom prst="rect">
            <a:avLst/>
          </a:prstGeom>
          <a:solidFill>
            <a:srgbClr val="CC99FF"/>
          </a:solidFill>
          <a:ln>
            <a:solidFill>
              <a:srgbClr val="A365D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Группы животных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Табличка 1"/>
          <p:cNvSpPr/>
          <p:nvPr/>
        </p:nvSpPr>
        <p:spPr>
          <a:xfrm>
            <a:off x="4483236" y="3577580"/>
            <a:ext cx="4464496" cy="1656184"/>
          </a:xfrm>
          <a:prstGeom prst="plaque">
            <a:avLst/>
          </a:prstGeom>
          <a:solidFill>
            <a:schemeClr val="bg1"/>
          </a:solidFill>
          <a:ln>
            <a:solidFill>
              <a:srgbClr val="954ECA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83236" y="3848769"/>
            <a:ext cx="4464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Животные, тело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которых покрыто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перьями.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1999" y="206727"/>
            <a:ext cx="4213957" cy="3098288"/>
          </a:xfrm>
          <a:prstGeom prst="rect">
            <a:avLst/>
          </a:prstGeom>
          <a:noFill/>
          <a:ln w="28575">
            <a:solidFill>
              <a:srgbClr val="954EC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773807" y="587639"/>
            <a:ext cx="3388333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773807" y="1382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Прямоугольник 16">
            <a:hlinkClick r:id="rId5" action="ppaction://hlinksldjump"/>
          </p:cNvPr>
          <p:cNvSpPr/>
          <p:nvPr/>
        </p:nvSpPr>
        <p:spPr>
          <a:xfrm>
            <a:off x="773807" y="2209428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звери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Прямоугольник 22">
            <a:hlinkClick r:id="rId6" action="ppaction://hlinksldjump"/>
          </p:cNvPr>
          <p:cNvSpPr/>
          <p:nvPr/>
        </p:nvSpPr>
        <p:spPr>
          <a:xfrm>
            <a:off x="773807" y="3001516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Прямоугольник 23">
            <a:hlinkClick r:id="rId7" action="ppaction://hlinksldjump"/>
          </p:cNvPr>
          <p:cNvSpPr/>
          <p:nvPr/>
        </p:nvSpPr>
        <p:spPr>
          <a:xfrm>
            <a:off x="773807" y="3864257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земноводные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>
            <a:hlinkClick r:id="rId8" action="ppaction://hlinksldjump"/>
          </p:cNvPr>
          <p:cNvSpPr/>
          <p:nvPr/>
        </p:nvSpPr>
        <p:spPr>
          <a:xfrm>
            <a:off x="773807" y="4585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пресмыкающиеся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8592672" y="5196083"/>
            <a:ext cx="432048" cy="481236"/>
          </a:xfrm>
          <a:prstGeom prst="mathMultiply">
            <a:avLst/>
          </a:prstGeom>
          <a:solidFill>
            <a:schemeClr val="bg1"/>
          </a:solidFill>
          <a:ln>
            <a:solidFill>
              <a:srgbClr val="954EC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234183"/>
            <a:ext cx="984760" cy="443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94869" y="2586665"/>
            <a:ext cx="4430101" cy="432048"/>
          </a:xfrm>
          <a:prstGeom prst="rect">
            <a:avLst/>
          </a:prstGeom>
          <a:solidFill>
            <a:srgbClr val="CC99FF"/>
          </a:solidFill>
          <a:ln>
            <a:solidFill>
              <a:srgbClr val="A365D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Группы животных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Табличка 1"/>
          <p:cNvSpPr/>
          <p:nvPr/>
        </p:nvSpPr>
        <p:spPr>
          <a:xfrm>
            <a:off x="4483236" y="3577580"/>
            <a:ext cx="4464496" cy="1656184"/>
          </a:xfrm>
          <a:prstGeom prst="plaque">
            <a:avLst/>
          </a:prstGeom>
          <a:solidFill>
            <a:schemeClr val="bg1"/>
          </a:solidFill>
          <a:ln>
            <a:solidFill>
              <a:srgbClr val="954ECA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83236" y="3489890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Животные, которые часть времени проводят на земле, а часть - под водой.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142150"/>
            <a:ext cx="3915065" cy="3291414"/>
          </a:xfrm>
          <a:prstGeom prst="rect">
            <a:avLst/>
          </a:prstGeom>
          <a:noFill/>
          <a:ln w="28575">
            <a:solidFill>
              <a:srgbClr val="954EC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773807" y="587639"/>
            <a:ext cx="3388333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773807" y="1382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Прямоугольник 16">
            <a:hlinkClick r:id="rId5" action="ppaction://hlinksldjump"/>
          </p:cNvPr>
          <p:cNvSpPr/>
          <p:nvPr/>
        </p:nvSpPr>
        <p:spPr>
          <a:xfrm>
            <a:off x="773807" y="2209428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звери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Прямоугольник 22">
            <a:hlinkClick r:id="rId6" action="ppaction://hlinksldjump"/>
          </p:cNvPr>
          <p:cNvSpPr/>
          <p:nvPr/>
        </p:nvSpPr>
        <p:spPr>
          <a:xfrm>
            <a:off x="773807" y="3001516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Прямоугольник 23">
            <a:hlinkClick r:id="rId7" action="ppaction://hlinksldjump"/>
          </p:cNvPr>
          <p:cNvSpPr/>
          <p:nvPr/>
        </p:nvSpPr>
        <p:spPr>
          <a:xfrm>
            <a:off x="773807" y="3864257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земноводные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>
            <a:hlinkClick r:id="rId8" action="ppaction://hlinksldjump"/>
          </p:cNvPr>
          <p:cNvSpPr/>
          <p:nvPr/>
        </p:nvSpPr>
        <p:spPr>
          <a:xfrm>
            <a:off x="773807" y="4585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пресмыкающиеся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8592672" y="5196083"/>
            <a:ext cx="432048" cy="481236"/>
          </a:xfrm>
          <a:prstGeom prst="mathMultiply">
            <a:avLst/>
          </a:prstGeom>
          <a:solidFill>
            <a:schemeClr val="bg1"/>
          </a:solidFill>
          <a:ln>
            <a:solidFill>
              <a:srgbClr val="954EC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943" y="5319098"/>
            <a:ext cx="1550606" cy="358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2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94869" y="2586665"/>
            <a:ext cx="4430101" cy="432048"/>
          </a:xfrm>
          <a:prstGeom prst="rect">
            <a:avLst/>
          </a:prstGeom>
          <a:solidFill>
            <a:srgbClr val="CC99FF"/>
          </a:solidFill>
          <a:ln>
            <a:solidFill>
              <a:srgbClr val="A365D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Группы животных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Табличка 1"/>
          <p:cNvSpPr/>
          <p:nvPr/>
        </p:nvSpPr>
        <p:spPr>
          <a:xfrm>
            <a:off x="4483236" y="3577580"/>
            <a:ext cx="4464496" cy="1656184"/>
          </a:xfrm>
          <a:prstGeom prst="plaque">
            <a:avLst/>
          </a:prstGeom>
          <a:solidFill>
            <a:schemeClr val="bg1"/>
          </a:solidFill>
          <a:ln>
            <a:solidFill>
              <a:srgbClr val="954ECA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3968" y="3489890"/>
            <a:ext cx="46637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Животные,  способ передвижения которых ползание</a:t>
            </a:r>
            <a:r>
              <a:rPr lang="ru-RU" sz="2800" b="1" dirty="0">
                <a:latin typeface="Comic Sans MS" pitchFamily="66" charset="0"/>
              </a:rPr>
              <a:t>, </a:t>
            </a:r>
            <a:r>
              <a:rPr lang="ru-RU" sz="2800" b="1" dirty="0" err="1">
                <a:latin typeface="Comic Sans MS" pitchFamily="66" charset="0"/>
              </a:rPr>
              <a:t>пресмыкание</a:t>
            </a:r>
            <a:r>
              <a:rPr lang="ru-RU" sz="2800" b="1" dirty="0">
                <a:latin typeface="Comic Sans MS" pitchFamily="66" charset="0"/>
              </a:rPr>
              <a:t> по земле.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8180" y="245604"/>
            <a:ext cx="4320516" cy="3098852"/>
          </a:xfrm>
          <a:prstGeom prst="rect">
            <a:avLst/>
          </a:prstGeom>
          <a:noFill/>
          <a:ln w="28575">
            <a:solidFill>
              <a:srgbClr val="954EC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773807" y="587639"/>
            <a:ext cx="3388333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773807" y="1382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773807" y="2209428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звери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773807" y="3001516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773807" y="3864257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земноводные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773807" y="4585692"/>
            <a:ext cx="3384376" cy="432048"/>
          </a:xfrm>
          <a:prstGeom prst="rect">
            <a:avLst/>
          </a:prstGeom>
          <a:solidFill>
            <a:schemeClr val="bg1"/>
          </a:solidFill>
          <a:ln>
            <a:solidFill>
              <a:srgbClr val="A365D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215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пресмыкающиеся</a:t>
            </a:r>
            <a:endParaRPr lang="ru-RU" sz="2800" b="1" dirty="0">
              <a:solidFill>
                <a:srgbClr val="3215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8592672" y="5196083"/>
            <a:ext cx="432048" cy="481236"/>
          </a:xfrm>
          <a:prstGeom prst="mathMultiply">
            <a:avLst/>
          </a:prstGeom>
          <a:solidFill>
            <a:schemeClr val="bg1"/>
          </a:solidFill>
          <a:ln>
            <a:solidFill>
              <a:srgbClr val="954EC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305772"/>
            <a:ext cx="1706488" cy="371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40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131</Words>
  <Application>Microsoft Office PowerPoint</Application>
  <PresentationFormat>Экран (16:10)</PresentationFormat>
  <Paragraphs>61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Monotype Corsiva</vt:lpstr>
      <vt:lpstr>Тема Office</vt:lpstr>
      <vt:lpstr>В МИРЕ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 №45 1 урок</dc:title>
  <dc:creator>Наталья Никифорова</dc:creator>
  <cp:lastModifiedBy>Мария</cp:lastModifiedBy>
  <cp:revision>42</cp:revision>
  <dcterms:created xsi:type="dcterms:W3CDTF">2018-03-19T16:00:21Z</dcterms:created>
  <dcterms:modified xsi:type="dcterms:W3CDTF">2020-11-19T16:33:22Z</dcterms:modified>
</cp:coreProperties>
</file>