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2DB99A-77CF-40E6-8AA5-973EE365892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F7FE2A-22CD-4758-8A7D-881B30C33C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SD.Kindergarten.Poster.Template.06.3508x24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42941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Моё педагогическое кредо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«Я продолжаю верить, что если детям предоставить необходимые инструменты для достижения успеха, они преуспеют даже за пределами своих самых смелых мечтаний».</a:t>
            </a:r>
          </a:p>
          <a:p>
            <a:pPr algn="r"/>
            <a:r>
              <a:rPr lang="ru-RU" dirty="0" smtClean="0"/>
              <a:t>Дэвид Виттер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30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Трек</vt:lpstr>
      <vt:lpstr>Моё педагогическое кредо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педагогическое кредо</dc:title>
  <dc:creator>Садик</dc:creator>
  <cp:lastModifiedBy>Садик</cp:lastModifiedBy>
  <cp:revision>1</cp:revision>
  <dcterms:created xsi:type="dcterms:W3CDTF">2020-11-19T05:06:39Z</dcterms:created>
  <dcterms:modified xsi:type="dcterms:W3CDTF">2020-11-19T06:26:04Z</dcterms:modified>
</cp:coreProperties>
</file>