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62" r:id="rId8"/>
    <p:sldId id="264" r:id="rId9"/>
    <p:sldId id="267" r:id="rId10"/>
    <p:sldId id="268" r:id="rId11"/>
    <p:sldId id="25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ex" initials="F" lastIdx="1" clrIdx="0">
    <p:extLst>
      <p:ext uri="{19B8F6BF-5375-455C-9EA6-DF929625EA0E}">
        <p15:presenceInfo xmlns:p15="http://schemas.microsoft.com/office/powerpoint/2012/main" userId="Fle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557DAA3-71E6-4CF5-A784-06B7C1EBCAE9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26B156A-B4D1-4C4D-86A9-CF5297C360D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Народные игрушки , как средство развития творческого и образовательного потенциала детей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8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E80E305-8D3A-496E-B300-CEE7ECF70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940" y="5027167"/>
            <a:ext cx="2503480" cy="1764619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54B1E86-EC98-45E4-89A0-BC3717D01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Оригами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AC2AD0-FE22-4621-84D0-55B106A1CF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18" y="3169896"/>
            <a:ext cx="3137100" cy="17646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F026259-D7DF-45F0-B38E-F86AB23253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49" y="3114540"/>
            <a:ext cx="2489028" cy="180306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751D65B-68A6-4F3F-BC15-097585E3FA93}"/>
              </a:ext>
            </a:extLst>
          </p:cNvPr>
          <p:cNvSpPr/>
          <p:nvPr/>
        </p:nvSpPr>
        <p:spPr>
          <a:xfrm>
            <a:off x="1102750" y="2132856"/>
            <a:ext cx="71416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cs typeface="Times New Roman" panose="02020603050405020304" pitchFamily="18" charset="0"/>
              </a:rPr>
              <a:t>Один из  простых способов создания игрушки </a:t>
            </a:r>
            <a:r>
              <a:rPr lang="ru-RU" dirty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B1BB577-7B25-4BA9-97A5-F466D6FF98F5}"/>
              </a:ext>
            </a:extLst>
          </p:cNvPr>
          <p:cNvSpPr/>
          <p:nvPr/>
        </p:nvSpPr>
        <p:spPr>
          <a:xfrm>
            <a:off x="1102749" y="2636913"/>
            <a:ext cx="7861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cs typeface="Times New Roman" panose="02020603050405020304" pitchFamily="18" charset="0"/>
              </a:rPr>
              <a:t>Знакомство</a:t>
            </a:r>
            <a:r>
              <a:rPr lang="ru-RU" sz="2400" dirty="0"/>
              <a:t> с народными игрушками других стран .</a:t>
            </a:r>
          </a:p>
        </p:txBody>
      </p:sp>
    </p:spTree>
    <p:extLst>
      <p:ext uri="{BB962C8B-B14F-4D97-AF65-F5344CB8AC3E}">
        <p14:creationId xmlns:p14="http://schemas.microsoft.com/office/powerpoint/2010/main" val="2167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4824536"/>
          </a:xfrm>
        </p:spPr>
        <p:txBody>
          <a:bodyPr>
            <a:normAutofit/>
          </a:bodyPr>
          <a:lstStyle/>
          <a:p>
            <a:r>
              <a:rPr lang="ru-RU" dirty="0"/>
              <a:t>Изобразительная деятельность- это содержательная основа и важнейшее условие эстетического развития детей. </a:t>
            </a:r>
          </a:p>
          <a:p>
            <a:r>
              <a:rPr lang="ru-RU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Уникальные возможности для реализации новой образовательной модели, предусмотренной ФГОС, предоставляет  такая образовательная область, как «Художественное творчество»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 descr="C:\Users\Семья\Desktop\4129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22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И.А. Лыкова, В.А. Шипунова «Игрушки изначальные».(Москва «Цветной мир» 2012г.)</a:t>
            </a:r>
          </a:p>
          <a:p>
            <a:r>
              <a:rPr lang="ru-RU" dirty="0"/>
              <a:t>Лыкова И.А. «Любимые сказки.  Дымковские игрушки». (Москва. «Цветной мир» 2011г.)</a:t>
            </a:r>
          </a:p>
          <a:p>
            <a:r>
              <a:rPr lang="ru-RU" dirty="0"/>
              <a:t>Л. В. Грушина «Игрушки из цветной бумаги» « Карапуз» 2000г.</a:t>
            </a:r>
          </a:p>
          <a:p>
            <a:r>
              <a:rPr lang="ru-RU" dirty="0"/>
              <a:t>Т. С. </a:t>
            </a:r>
            <a:r>
              <a:rPr lang="ru-RU" dirty="0" err="1"/>
              <a:t>Мудрак</a:t>
            </a:r>
            <a:r>
              <a:rPr lang="ru-RU" dirty="0"/>
              <a:t>, О. С. </a:t>
            </a:r>
            <a:r>
              <a:rPr lang="ru-RU" dirty="0" err="1"/>
              <a:t>Паятелева</a:t>
            </a:r>
            <a:r>
              <a:rPr lang="ru-RU" dirty="0"/>
              <a:t>, М. Н. Чуйкова, Ю. Л. </a:t>
            </a:r>
            <a:r>
              <a:rPr lang="ru-RU" dirty="0" err="1"/>
              <a:t>Юдохина</a:t>
            </a:r>
            <a:r>
              <a:rPr lang="ru-RU" dirty="0"/>
              <a:t> «Игрушки из ткани и ниточек»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литературы:</a:t>
            </a:r>
          </a:p>
        </p:txBody>
      </p:sp>
    </p:spTree>
    <p:extLst>
      <p:ext uri="{BB962C8B-B14F-4D97-AF65-F5344CB8AC3E}">
        <p14:creationId xmlns:p14="http://schemas.microsoft.com/office/powerpoint/2010/main" val="382691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 игрушкой в мир детей приходит особое богатство. Строится оно из переплетения:</a:t>
            </a:r>
          </a:p>
          <a:p>
            <a:r>
              <a:rPr lang="ru-RU" dirty="0"/>
              <a:t>красоты и трудолюбия,</a:t>
            </a:r>
          </a:p>
          <a:p>
            <a:r>
              <a:rPr lang="ru-RU" dirty="0"/>
              <a:t>выдумки и таланта,</a:t>
            </a:r>
          </a:p>
          <a:p>
            <a:r>
              <a:rPr lang="ru-RU" dirty="0"/>
              <a:t>гармонии формы и смысла,</a:t>
            </a:r>
          </a:p>
          <a:p>
            <a:r>
              <a:rPr lang="ru-RU" dirty="0"/>
              <a:t>структуры и действия.</a:t>
            </a:r>
          </a:p>
          <a:p>
            <a:r>
              <a:rPr lang="ru-RU" dirty="0"/>
              <a:t>С помощью игрушек, как древних , так и современных дети постигают те премудрости , без которых невозможен переход во взрослую жизнь.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sz="3100" dirty="0"/>
              <a:t>Игрушка – вещица , сделанная для забавы или потехи, особенно детям»</a:t>
            </a:r>
            <a:br>
              <a:rPr lang="ru-RU" sz="3100" dirty="0"/>
            </a:br>
            <a:r>
              <a:rPr lang="ru-RU" sz="3100" dirty="0"/>
              <a:t>В.И. Даль</a:t>
            </a:r>
          </a:p>
        </p:txBody>
      </p:sp>
    </p:spTree>
    <p:extLst>
      <p:ext uri="{BB962C8B-B14F-4D97-AF65-F5344CB8AC3E}">
        <p14:creationId xmlns:p14="http://schemas.microsoft.com/office/powerpoint/2010/main" val="163698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 Изготовление с детьми  различных  видов игрушек своими руками:</a:t>
            </a:r>
          </a:p>
          <a:p>
            <a:r>
              <a:rPr lang="ru-RU" dirty="0"/>
              <a:t>Выявляет и раскрывает потенциал каждого ребёнка</a:t>
            </a:r>
          </a:p>
          <a:p>
            <a:r>
              <a:rPr lang="ru-RU" dirty="0"/>
              <a:t>Развивает индивидуальность</a:t>
            </a:r>
          </a:p>
          <a:p>
            <a:r>
              <a:rPr lang="ru-RU" dirty="0"/>
              <a:t>Создаёт условия для обогащения жизненного опыта и личностного роста</a:t>
            </a:r>
          </a:p>
          <a:p>
            <a:r>
              <a:rPr lang="ru-RU" dirty="0"/>
              <a:t>Создаёт условия для самореализации детей</a:t>
            </a:r>
          </a:p>
          <a:p>
            <a:r>
              <a:rPr lang="ru-RU" dirty="0"/>
              <a:t>Приучает к самоконтролю и </a:t>
            </a:r>
            <a:r>
              <a:rPr lang="ru-RU" dirty="0" err="1"/>
              <a:t>саморегуляции</a:t>
            </a:r>
            <a:endParaRPr lang="ru-RU" dirty="0"/>
          </a:p>
          <a:p>
            <a:r>
              <a:rPr lang="ru-RU" dirty="0"/>
              <a:t>Содействует трансляции культуры, передаче детям опыта предшествующих поколений</a:t>
            </a:r>
          </a:p>
          <a:p>
            <a:r>
              <a:rPr lang="ru-RU" dirty="0"/>
              <a:t>Обучает детей эффективному взаимодействию и сотрудничеству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Важнейшее условие проектирования современного образовательного пространства строится на основе принципов фундаментальности и </a:t>
            </a:r>
            <a:r>
              <a:rPr lang="ru-RU" sz="2700" dirty="0" err="1"/>
              <a:t>культуросообразности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79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8999" y="2060848"/>
            <a:ext cx="7408333" cy="3450696"/>
          </a:xfrm>
        </p:spPr>
        <p:txBody>
          <a:bodyPr/>
          <a:lstStyle/>
          <a:p>
            <a:r>
              <a:rPr lang="ru-RU" dirty="0"/>
              <a:t>Весёлое творчество, украшение интерьера, увлекательная игра.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Дымковская глиняная игрушка</a:t>
            </a:r>
          </a:p>
        </p:txBody>
      </p:sp>
      <p:pic>
        <p:nvPicPr>
          <p:cNvPr id="1026" name="Picture 2" descr="C:\Users\Семья\Desktop\IMG_06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91" y="3254896"/>
            <a:ext cx="4063614" cy="304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мья\Desktop\IMG_06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347" y="3212976"/>
            <a:ext cx="4073709" cy="305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35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875" y="2348880"/>
            <a:ext cx="7408333" cy="3450696"/>
          </a:xfrm>
        </p:spPr>
        <p:txBody>
          <a:bodyPr/>
          <a:lstStyle/>
          <a:p>
            <a:r>
              <a:rPr lang="ru-RU" dirty="0"/>
              <a:t>Обучение рукоделию, развитие стиля, приобщение к русским традициям и игра.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Куклы-закрутки</a:t>
            </a:r>
          </a:p>
        </p:txBody>
      </p:sp>
      <p:pic>
        <p:nvPicPr>
          <p:cNvPr id="2050" name="Picture 2" descr="C:\Users\Семья\Desktop\IMG_06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7" y="3359814"/>
            <a:ext cx="3747815" cy="281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мья\Desktop\IMG_06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38990"/>
            <a:ext cx="3775582" cy="283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10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Театр, созданный своими руками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Куклы из бумаги</a:t>
            </a:r>
          </a:p>
        </p:txBody>
      </p:sp>
      <p:pic>
        <p:nvPicPr>
          <p:cNvPr id="1026" name="Picture 2" descr="C:\Users\Семья\Desktop\IMG_06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82018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мья\Desktop\IMG_06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50" y="3501008"/>
            <a:ext cx="3780420" cy="283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33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408333" cy="3450696"/>
          </a:xfrm>
        </p:spPr>
        <p:txBody>
          <a:bodyPr/>
          <a:lstStyle/>
          <a:p>
            <a:r>
              <a:rPr lang="ru-RU" dirty="0"/>
              <a:t>Приобщение к искусству изготовления, сочинения, оформления, иллюстрации, чтения книг.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Книги-игрушки</a:t>
            </a:r>
          </a:p>
        </p:txBody>
      </p:sp>
      <p:pic>
        <p:nvPicPr>
          <p:cNvPr id="2050" name="Picture 2" descr="C:\Users\Семья\Desktop\IMG_06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050367"/>
            <a:ext cx="3830691" cy="287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мья\Desktop\IMG_06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3806187" cy="285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37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Приобщение к русским народным обрядам, традициям, творчеству.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Пряничная история</a:t>
            </a:r>
          </a:p>
        </p:txBody>
      </p:sp>
      <p:pic>
        <p:nvPicPr>
          <p:cNvPr id="1026" name="Picture 2" descr="C:\Users\Семья\Desktop\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01008"/>
            <a:ext cx="3096344" cy="256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емья\Desktop\image_998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01008"/>
            <a:ext cx="3320817" cy="256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51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Игрушки из природных материалов.</a:t>
            </a:r>
          </a:p>
        </p:txBody>
      </p:sp>
      <p:pic>
        <p:nvPicPr>
          <p:cNvPr id="2050" name="Picture 2" descr="C:\Users\Семья\Desktop\764695394784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96952"/>
            <a:ext cx="3079229" cy="303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2108927"/>
            <a:ext cx="7408333" cy="3912361"/>
          </a:xfrm>
        </p:spPr>
        <p:txBody>
          <a:bodyPr/>
          <a:lstStyle/>
          <a:p>
            <a:r>
              <a:rPr lang="ru-RU" dirty="0"/>
              <a:t>Развитие фантазии. Использование различных природных материалов(шишки, листья, ветки, …).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05A14C-9C0A-46DC-A299-5EB123E0F8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40" y="2999401"/>
            <a:ext cx="3223243" cy="307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3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237</TotalTime>
  <Words>338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Candara</vt:lpstr>
      <vt:lpstr>Symbol</vt:lpstr>
      <vt:lpstr>Times New Roman</vt:lpstr>
      <vt:lpstr>Волна</vt:lpstr>
      <vt:lpstr>Народные игрушки , как средство развития творческого и образовательного потенциала детей</vt:lpstr>
      <vt:lpstr>«Игрушка – вещица , сделанная для забавы или потехи, особенно детям» В.И. Даль</vt:lpstr>
      <vt:lpstr>Важнейшее условие проектирования современного образовательного пространства строится на основе принципов фундаментальности и культуросообразности.   </vt:lpstr>
      <vt:lpstr>Дымковская глиняная игрушка</vt:lpstr>
      <vt:lpstr>Куклы-закрутки</vt:lpstr>
      <vt:lpstr>Куклы из бумаги</vt:lpstr>
      <vt:lpstr>Книги-игрушки</vt:lpstr>
      <vt:lpstr>Пряничная история</vt:lpstr>
      <vt:lpstr>Игрушки из природных материалов.</vt:lpstr>
      <vt:lpstr>Оригами </vt:lpstr>
      <vt:lpstr> Уникальные возможности для реализации новой образовательной модели, предусмотренной ФГОС, предоставляет  такая образовательная область, как «Художественное творчество» </vt:lpstr>
      <vt:lpstr>Список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игрушки , как средство развития творческого и образовательного потенциала детей</dc:title>
  <dc:creator>Семья</dc:creator>
  <cp:lastModifiedBy>Пользователь</cp:lastModifiedBy>
  <cp:revision>48</cp:revision>
  <dcterms:created xsi:type="dcterms:W3CDTF">2017-05-21T14:06:57Z</dcterms:created>
  <dcterms:modified xsi:type="dcterms:W3CDTF">2020-01-20T02:12:28Z</dcterms:modified>
</cp:coreProperties>
</file>