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9" r:id="rId5"/>
    <p:sldId id="260" r:id="rId6"/>
    <p:sldId id="261" r:id="rId7"/>
    <p:sldId id="264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F43B-E3DE-4288-9000-4129ED6270A7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E13-740A-4C03-B040-A0D125BB8E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660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F43B-E3DE-4288-9000-4129ED6270A7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E13-740A-4C03-B040-A0D125BB8E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40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F43B-E3DE-4288-9000-4129ED6270A7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E13-740A-4C03-B040-A0D125BB8E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320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F43B-E3DE-4288-9000-4129ED6270A7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E13-740A-4C03-B040-A0D125BB8E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49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F43B-E3DE-4288-9000-4129ED6270A7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E13-740A-4C03-B040-A0D125BB8E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46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F43B-E3DE-4288-9000-4129ED6270A7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E13-740A-4C03-B040-A0D125BB8E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23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F43B-E3DE-4288-9000-4129ED6270A7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E13-740A-4C03-B040-A0D125BB8E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200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F43B-E3DE-4288-9000-4129ED6270A7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E13-740A-4C03-B040-A0D125BB8E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730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F43B-E3DE-4288-9000-4129ED6270A7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E13-740A-4C03-B040-A0D125BB8E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48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F43B-E3DE-4288-9000-4129ED6270A7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E13-740A-4C03-B040-A0D125BB8E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555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F43B-E3DE-4288-9000-4129ED6270A7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E13-740A-4C03-B040-A0D125BB8E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731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4F43B-E3DE-4288-9000-4129ED6270A7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85E13-740A-4C03-B040-A0D125BB8E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834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24744"/>
            <a:ext cx="8712968" cy="866527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Что такое геометрическое тело?</a:t>
            </a:r>
            <a:endParaRPr lang="ru-RU" sz="4800" b="1" dirty="0"/>
          </a:p>
        </p:txBody>
      </p:sp>
      <p:pic>
        <p:nvPicPr>
          <p:cNvPr id="3" name="Picture 4" descr="http://cliparts.co/cliparts/6cy/5Bn/6cy5Bnx9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951" y="1772816"/>
            <a:ext cx="6863663" cy="495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4797152"/>
            <a:ext cx="34345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Что называется </a:t>
            </a:r>
          </a:p>
          <a:p>
            <a:r>
              <a:rPr lang="ru-RU" sz="3200" b="1" dirty="0"/>
              <a:t>п</a:t>
            </a:r>
            <a:r>
              <a:rPr lang="ru-RU" sz="3200" b="1" dirty="0" smtClean="0"/>
              <a:t>ростейшим</a:t>
            </a:r>
          </a:p>
          <a:p>
            <a:r>
              <a:rPr lang="ru-RU" sz="3200" b="1" dirty="0" smtClean="0"/>
              <a:t>многогранником?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711784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1868624"/>
            <a:ext cx="5724903" cy="17526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Как </a:t>
            </a:r>
            <a:r>
              <a:rPr lang="ru-RU" sz="4000" b="1" dirty="0">
                <a:solidFill>
                  <a:schemeClr val="tx1"/>
                </a:solidFill>
              </a:rPr>
              <a:t>называется </a:t>
            </a:r>
            <a:r>
              <a:rPr lang="ru-RU" sz="4000" b="1" dirty="0" smtClean="0">
                <a:solidFill>
                  <a:schemeClr val="tx1"/>
                </a:solidFill>
              </a:rPr>
              <a:t>поверхность шара? 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3528" y="1412776"/>
            <a:ext cx="2592288" cy="2664296"/>
          </a:xfrm>
          <a:prstGeom prst="ellipse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20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Треугольная пирамида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7747" y="1599061"/>
            <a:ext cx="4435667" cy="28407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1. Назовите вершины треугольной пирамиды.</a:t>
            </a:r>
          </a:p>
          <a:p>
            <a:pPr marL="0" indent="0">
              <a:buNone/>
            </a:pPr>
            <a:r>
              <a:rPr lang="ru-RU" sz="2800" b="1" dirty="0" smtClean="0"/>
              <a:t>2.</a:t>
            </a:r>
            <a:r>
              <a:rPr lang="ru-RU" sz="2800" b="1" dirty="0"/>
              <a:t> Назовите </a:t>
            </a:r>
            <a:r>
              <a:rPr lang="ru-RU" sz="2800" b="1" dirty="0" smtClean="0"/>
              <a:t>ребра треугольной </a:t>
            </a:r>
            <a:r>
              <a:rPr lang="ru-RU" sz="2800" b="1" dirty="0"/>
              <a:t>пирамиды.</a:t>
            </a:r>
          </a:p>
          <a:p>
            <a:pPr marL="0" indent="0">
              <a:buNone/>
            </a:pPr>
            <a:r>
              <a:rPr lang="ru-RU" sz="2800" b="1" dirty="0"/>
              <a:t>3. Назовите </a:t>
            </a:r>
            <a:r>
              <a:rPr lang="ru-RU" sz="2800" b="1" dirty="0" smtClean="0"/>
              <a:t>грани треугольной </a:t>
            </a:r>
            <a:r>
              <a:rPr lang="ru-RU" sz="2800" b="1" dirty="0"/>
              <a:t>пирамиды.</a:t>
            </a:r>
          </a:p>
          <a:p>
            <a:pPr marL="0" indent="0">
              <a:buNone/>
            </a:pPr>
            <a:endParaRPr lang="ru-RU" sz="2800" b="1" dirty="0"/>
          </a:p>
        </p:txBody>
      </p:sp>
      <p:pic>
        <p:nvPicPr>
          <p:cNvPr id="1026" name="Picture 2" descr="https://upload.wikimedia.org/wikipedia/commons/thumb/3/30/Triangular_Pyramid_(Tetrahedron).svg/1280px-Triangular_Pyramid_(Tetrahedron)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412776"/>
            <a:ext cx="4032449" cy="3213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0966" y="3284983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3848" y="430296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9455" y="2852936"/>
            <a:ext cx="874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63179" y="1089609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D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631231" y="4797152"/>
            <a:ext cx="63332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Вершины:</a:t>
            </a:r>
            <a:r>
              <a:rPr lang="en-US" sz="3600" b="1" dirty="0" smtClean="0"/>
              <a:t> A, B, C, D</a:t>
            </a:r>
          </a:p>
          <a:p>
            <a:r>
              <a:rPr lang="ru-RU" sz="3600" b="1" dirty="0" smtClean="0"/>
              <a:t>Ребра: </a:t>
            </a:r>
            <a:r>
              <a:rPr lang="en-US" sz="3600" b="1" dirty="0" smtClean="0"/>
              <a:t>AC, BD, AB, BC</a:t>
            </a:r>
          </a:p>
          <a:p>
            <a:r>
              <a:rPr lang="ru-RU" sz="3600" b="1" dirty="0" smtClean="0"/>
              <a:t>Грани: </a:t>
            </a:r>
            <a:r>
              <a:rPr lang="en-US" sz="3600" b="1" dirty="0" smtClean="0"/>
              <a:t>ABD, BCD, ABC, ACD</a:t>
            </a:r>
            <a:r>
              <a:rPr lang="ru-RU" sz="3600" b="1" dirty="0" smtClean="0"/>
              <a:t>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10921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18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Прямоугольный параллелепипед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http://4.bp.blogspot.com/-Jyzdk9Xrpqc/VmCK0J9ewJI/AAAAAAAAD8U/fwZR5_ELu7o/s1600/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7056783" cy="5161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38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88640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Что такое куб? </a:t>
            </a:r>
            <a:endParaRPr lang="ru-RU" sz="5400" b="1" dirty="0"/>
          </a:p>
        </p:txBody>
      </p:sp>
      <p:pic>
        <p:nvPicPr>
          <p:cNvPr id="2050" name="Picture 2" descr="https://wus-www.sway-cdn.com/s/AD4xnf2K1c5QRWHV/images/uS-nogAFR_1Opu?quality=1080&amp;isThumbnail=Tr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56" y="1101238"/>
            <a:ext cx="5715628" cy="5542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42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развёртка?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presentacii.ru/documents_4/f0239fdbe804091a897e1dc8a7376973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20" b="4635"/>
          <a:stretch/>
        </p:blipFill>
        <p:spPr bwMode="auto">
          <a:xfrm>
            <a:off x="8028" y="1196752"/>
            <a:ext cx="9159699" cy="533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930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5760"/>
            <a:ext cx="8229600" cy="1143000"/>
          </a:xfrm>
        </p:spPr>
        <p:txBody>
          <a:bodyPr/>
          <a:lstStyle/>
          <a:p>
            <a:r>
              <a:rPr lang="ru-RU" b="1" dirty="0" smtClean="0"/>
              <a:t>Проверка домашнего задания.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0272" y="1112420"/>
            <a:ext cx="2036912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№ 267</a:t>
            </a:r>
            <a:endParaRPr lang="ru-RU" sz="4000" b="1" dirty="0"/>
          </a:p>
        </p:txBody>
      </p:sp>
      <p:pic>
        <p:nvPicPr>
          <p:cNvPr id="3074" name="Picture 2" descr="http://zabavnik.club/wp-content/uploads/parallelepiped_foto_6_1109362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0"/>
          <a:stretch/>
        </p:blipFill>
        <p:spPr bwMode="auto">
          <a:xfrm>
            <a:off x="556320" y="1350617"/>
            <a:ext cx="4118695" cy="491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5805264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19672" y="4509120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K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361831" y="4941168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N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5957873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D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68016" y="1089610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L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4272" y="2060848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B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375686" y="1196752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M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347864" y="2407395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C</a:t>
            </a:r>
            <a:endParaRPr lang="ru-RU" sz="3600" b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683568" y="2384013"/>
            <a:ext cx="0" cy="35738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83568" y="2384013"/>
            <a:ext cx="2664296" cy="2338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3347864" y="1628800"/>
            <a:ext cx="1013967" cy="76690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683568" y="1580204"/>
            <a:ext cx="936104" cy="86409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619672" y="1519917"/>
            <a:ext cx="0" cy="3635534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700064" y="5078166"/>
            <a:ext cx="2661767" cy="64991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2" name="Прямая соединительная линия 3071"/>
          <p:cNvCxnSpPr/>
          <p:nvPr/>
        </p:nvCxnSpPr>
        <p:spPr>
          <a:xfrm flipV="1">
            <a:off x="683568" y="1628800"/>
            <a:ext cx="3678263" cy="76690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910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00.infourok.ru/images/doc/221/11546/5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9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447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работы в классе: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 268</a:t>
            </a:r>
          </a:p>
          <a:p>
            <a:r>
              <a:rPr lang="ru-RU" dirty="0" smtClean="0"/>
              <a:t>№ 269</a:t>
            </a:r>
          </a:p>
          <a:p>
            <a:r>
              <a:rPr lang="ru-RU" dirty="0" smtClean="0"/>
              <a:t>№ 270</a:t>
            </a:r>
          </a:p>
          <a:p>
            <a:r>
              <a:rPr lang="ru-RU" dirty="0" smtClean="0"/>
              <a:t>№ 271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992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106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Что такое геометрическое тело?</vt:lpstr>
      <vt:lpstr>Презентация PowerPoint</vt:lpstr>
      <vt:lpstr>Треугольная пирамида</vt:lpstr>
      <vt:lpstr>Прямоугольный параллелепипед</vt:lpstr>
      <vt:lpstr>Презентация PowerPoint</vt:lpstr>
      <vt:lpstr>Что такое развёртка?</vt:lpstr>
      <vt:lpstr>Проверка домашнего задания.</vt:lpstr>
      <vt:lpstr>Презентация PowerPoint</vt:lpstr>
      <vt:lpstr>Для работы в классе: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Назвать фигуры:</dc:title>
  <dc:creator>Marat</dc:creator>
  <cp:lastModifiedBy>RePack by Diakov</cp:lastModifiedBy>
  <cp:revision>24</cp:revision>
  <dcterms:created xsi:type="dcterms:W3CDTF">2019-11-07T14:20:51Z</dcterms:created>
  <dcterms:modified xsi:type="dcterms:W3CDTF">2020-11-18T17:16:15Z</dcterms:modified>
</cp:coreProperties>
</file>