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notesMasterIdLst>
    <p:notesMasterId r:id="rId15"/>
  </p:notesMasterIdLst>
  <p:handoutMasterIdLst>
    <p:handoutMasterId r:id="rId16"/>
  </p:handoutMasterIdLst>
  <p:sldIdLst>
    <p:sldId id="256" r:id="rId5"/>
    <p:sldId id="269" r:id="rId6"/>
    <p:sldId id="268" r:id="rId7"/>
    <p:sldId id="263" r:id="rId8"/>
    <p:sldId id="264" r:id="rId9"/>
    <p:sldId id="270" r:id="rId10"/>
    <p:sldId id="271" r:id="rId11"/>
    <p:sldId id="272" r:id="rId12"/>
    <p:sldId id="273" r:id="rId13"/>
    <p:sldId id="266" r:id="rId14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C6CB2"/>
    <a:srgbClr val="44609E"/>
    <a:srgbClr val="D9E4FB"/>
    <a:srgbClr val="3B7AB2"/>
    <a:srgbClr val="00BC55"/>
    <a:srgbClr val="74B7D2"/>
    <a:srgbClr val="52A5C7"/>
    <a:srgbClr val="3B94B7"/>
    <a:srgbClr val="F3B403"/>
    <a:srgbClr val="3B88A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981" autoAdjust="0"/>
    <p:restoredTop sz="94533" autoAdjust="0"/>
  </p:normalViewPr>
  <p:slideViewPr>
    <p:cSldViewPr snapToGrid="0">
      <p:cViewPr varScale="1">
        <p:scale>
          <a:sx n="52" d="100"/>
          <a:sy n="52" d="100"/>
        </p:scale>
        <p:origin x="-282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2562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F68E2-8283-46B6-8FBF-264D443BE55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6C573-8121-487C-B7E4-735E1C5AD7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4977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601286" y="1889398"/>
            <a:ext cx="7004052" cy="819125"/>
          </a:xfrm>
          <a:prstGeom prst="rect">
            <a:avLst/>
          </a:prstGeom>
          <a:ln w="76200">
            <a:noFill/>
          </a:ln>
          <a:effectLst/>
        </p:spPr>
        <p:txBody>
          <a:bodyPr anchor="ctr"/>
          <a:lstStyle>
            <a:lvl1pPr algn="ctr">
              <a:defRPr sz="4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Введите название презентации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2302" y="3810220"/>
            <a:ext cx="4681603" cy="1655762"/>
          </a:xfrm>
          <a:prstGeom prst="rect">
            <a:avLst/>
          </a:prstGeom>
          <a:ln>
            <a:noFill/>
          </a:ln>
          <a:effectLst/>
        </p:spPr>
        <p:txBody>
          <a:bodyPr/>
          <a:lstStyle>
            <a:lvl1pPr marL="0" indent="0" algn="ctr">
              <a:buNone/>
              <a:defRPr sz="1800" b="0">
                <a:solidFill>
                  <a:srgbClr val="557299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416478" y="1628383"/>
            <a:ext cx="5073041" cy="2605413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600" b="0">
                <a:solidFill>
                  <a:srgbClr val="557299"/>
                </a:solidFill>
                <a:latin typeface="Arial" panose="020B0604020202020204" pitchFamily="34" charset="0"/>
                <a:ea typeface="Roboto Cn" pitchFamily="2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Введите сюда текст поздравления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21301383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1633728" y="4435127"/>
            <a:ext cx="3171600" cy="6984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5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5099304" y="4434040"/>
            <a:ext cx="3171600" cy="6984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6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5099304" y="5295164"/>
            <a:ext cx="3171600" cy="6984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7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1633728" y="5295164"/>
            <a:ext cx="3171600" cy="6984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450974" y="641462"/>
            <a:ext cx="7004052" cy="324802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 baseline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</p:spTree>
    <p:extLst>
      <p:ext uri="{BB962C8B-B14F-4D97-AF65-F5344CB8AC3E}">
        <p14:creationId xmlns="" xmlns:p14="http://schemas.microsoft.com/office/powerpoint/2010/main" val="18892338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2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450974" y="641462"/>
            <a:ext cx="7004052" cy="32480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4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1636776" y="443512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5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5102352" y="4434040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6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5102352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7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1636776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="" xmlns:p14="http://schemas.microsoft.com/office/powerpoint/2010/main" val="12977186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3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450974" y="641462"/>
            <a:ext cx="7004052" cy="32480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1636776" y="443512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5102352" y="4434040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5102352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1636776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="" xmlns:p14="http://schemas.microsoft.com/office/powerpoint/2010/main" val="33043174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4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450974" y="641462"/>
            <a:ext cx="7004052" cy="32480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1636776" y="443512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5102352" y="4434040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5102352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1636776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="" xmlns:p14="http://schemas.microsoft.com/office/powerpoint/2010/main" val="10170737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5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450974" y="641462"/>
            <a:ext cx="7004052" cy="32480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1636776" y="443512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5102352" y="4434040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5102352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1636776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="" xmlns:p14="http://schemas.microsoft.com/office/powerpoint/2010/main" val="6243368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6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450974" y="641462"/>
            <a:ext cx="7004052" cy="32480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1636776" y="4434040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5102352" y="4434040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5102352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1636776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="" xmlns:p14="http://schemas.microsoft.com/office/powerpoint/2010/main" val="14756072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7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450974" y="641462"/>
            <a:ext cx="7004052" cy="32480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1636776" y="443512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5102352" y="4434040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5102352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1636776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="" xmlns:p14="http://schemas.microsoft.com/office/powerpoint/2010/main" val="10695518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8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450974" y="641462"/>
            <a:ext cx="7004052" cy="32480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7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1636776" y="443512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8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5102352" y="4434040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5102352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40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1636776" y="5295164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="" xmlns:p14="http://schemas.microsoft.com/office/powerpoint/2010/main" val="1651675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2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20" r:id="rId2"/>
    <p:sldLayoutId id="2147483721" r:id="rId3"/>
    <p:sldLayoutId id="2147483716" r:id="rId4"/>
    <p:sldLayoutId id="2147483715" r:id="rId5"/>
    <p:sldLayoutId id="2147483714" r:id="rId6"/>
    <p:sldLayoutId id="2147483712" r:id="rId7"/>
    <p:sldLayoutId id="2147483710" r:id="rId8"/>
    <p:sldLayoutId id="2147483709" r:id="rId9"/>
    <p:sldLayoutId id="2147483722" r:id="rId10"/>
  </p:sldLayoutIdLst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1286" y="1938826"/>
            <a:ext cx="7004052" cy="819125"/>
          </a:xfrm>
        </p:spPr>
        <p:txBody>
          <a:bodyPr/>
          <a:lstStyle/>
          <a:p>
            <a:r>
              <a:rPr lang="ru-RU" sz="5400" dirty="0" smtClean="0">
                <a:solidFill>
                  <a:srgbClr val="44609E"/>
                </a:solidFill>
                <a:latin typeface="+mn-lt"/>
                <a:ea typeface="+mn-ea"/>
              </a:rPr>
              <a:t>Ориентирование</a:t>
            </a:r>
            <a:endParaRPr lang="ru-RU" sz="5400" dirty="0">
              <a:solidFill>
                <a:srgbClr val="44609E"/>
              </a:solidFill>
              <a:latin typeface="+mn-lt"/>
              <a:ea typeface="+mn-ea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44609E"/>
                </a:solidFill>
              </a:rPr>
              <a:t>По сторонам света</a:t>
            </a:r>
            <a:endParaRPr lang="ru-RU" sz="2400" dirty="0">
              <a:solidFill>
                <a:srgbClr val="44609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49584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15540" y="1636776"/>
            <a:ext cx="5074920" cy="1033272"/>
          </a:xfrm>
          <a:prstGeom prst="rect">
            <a:avLst/>
          </a:prstGeom>
        </p:spPr>
        <p:txBody>
          <a:bodyPr wrap="none" anchor="ctr" anchorCtr="0">
            <a:noAutofit/>
          </a:bodyPr>
          <a:lstStyle/>
          <a:p>
            <a:pPr algn="ctr"/>
            <a:r>
              <a:rPr lang="ru-RU" sz="5400" dirty="0">
                <a:solidFill>
                  <a:srgbClr val="44609E"/>
                </a:solidFill>
                <a:cs typeface="Arial" panose="020B0604020202020204" pitchFamily="34" charset="0"/>
              </a:rPr>
              <a:t>Отлично!</a:t>
            </a:r>
          </a:p>
        </p:txBody>
      </p:sp>
      <p:sp>
        <p:nvSpPr>
          <p:cNvPr id="15" name="Ромб 14"/>
          <p:cNvSpPr/>
          <p:nvPr/>
        </p:nvSpPr>
        <p:spPr>
          <a:xfrm>
            <a:off x="4275867" y="3074351"/>
            <a:ext cx="620320" cy="620320"/>
          </a:xfrm>
          <a:prstGeom prst="diamond">
            <a:avLst/>
          </a:prstGeom>
          <a:solidFill>
            <a:srgbClr val="4C6CB2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омб 14"/>
          <p:cNvSpPr/>
          <p:nvPr/>
        </p:nvSpPr>
        <p:spPr>
          <a:xfrm>
            <a:off x="3339764" y="3074351"/>
            <a:ext cx="620320" cy="620320"/>
          </a:xfrm>
          <a:prstGeom prst="diamond">
            <a:avLst/>
          </a:prstGeom>
          <a:solidFill>
            <a:srgbClr val="4C6CB2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омб 14"/>
          <p:cNvSpPr/>
          <p:nvPr/>
        </p:nvSpPr>
        <p:spPr>
          <a:xfrm>
            <a:off x="5134696" y="3074351"/>
            <a:ext cx="620320" cy="620320"/>
          </a:xfrm>
          <a:prstGeom prst="diamond">
            <a:avLst/>
          </a:prstGeom>
          <a:solidFill>
            <a:srgbClr val="4C6CB2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омб 14"/>
          <p:cNvSpPr/>
          <p:nvPr/>
        </p:nvSpPr>
        <p:spPr>
          <a:xfrm>
            <a:off x="6032162" y="3074351"/>
            <a:ext cx="620320" cy="620320"/>
          </a:xfrm>
          <a:prstGeom prst="diamond">
            <a:avLst/>
          </a:prstGeom>
          <a:solidFill>
            <a:srgbClr val="4C6CB2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29288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00"/>
                            </p:stCondLst>
                            <p:childTnLst>
                              <p:par>
                                <p:cTn id="31" presetID="34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2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4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6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2"/>
      <p:bldP spid="15" grpId="1" animBg="1"/>
      <p:bldP spid="15" grpId="2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Прав">
            <a:hlinkClick r:id="" action="ppaction://hlinkshowjump?jump=nextslide">
              <a:snd r:embed="rId3" name="chimes.wav"/>
            </a:hlinkClick>
          </p:cNvPr>
          <p:cNvSpPr txBox="1">
            <a:spLocks/>
          </p:cNvSpPr>
          <p:nvPr/>
        </p:nvSpPr>
        <p:spPr>
          <a:xfrm>
            <a:off x="1636776" y="4433642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север</a:t>
            </a:r>
            <a:endParaRPr lang="ru-RU" dirty="0"/>
          </a:p>
        </p:txBody>
      </p:sp>
      <p:sp>
        <p:nvSpPr>
          <p:cNvPr id="28" name="Текст Прав"/>
          <p:cNvSpPr txBox="1">
            <a:spLocks/>
          </p:cNvSpPr>
          <p:nvPr/>
        </p:nvSpPr>
        <p:spPr>
          <a:xfrm>
            <a:off x="5102352" y="4433642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юг</a:t>
            </a:r>
            <a:endParaRPr lang="ru-RU" dirty="0"/>
          </a:p>
        </p:txBody>
      </p:sp>
      <p:sp>
        <p:nvSpPr>
          <p:cNvPr id="27" name="Текст Прав"/>
          <p:cNvSpPr txBox="1">
            <a:spLocks/>
          </p:cNvSpPr>
          <p:nvPr/>
        </p:nvSpPr>
        <p:spPr>
          <a:xfrm>
            <a:off x="5102352" y="533144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восток</a:t>
            </a:r>
            <a:endParaRPr lang="ru-RU" dirty="0"/>
          </a:p>
        </p:txBody>
      </p:sp>
      <p:sp>
        <p:nvSpPr>
          <p:cNvPr id="29" name="Текст Прав"/>
          <p:cNvSpPr txBox="1">
            <a:spLocks/>
          </p:cNvSpPr>
          <p:nvPr/>
        </p:nvSpPr>
        <p:spPr>
          <a:xfrm>
            <a:off x="1636776" y="533144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запад</a:t>
            </a:r>
            <a:endParaRPr lang="ru-RU" dirty="0"/>
          </a:p>
        </p:txBody>
      </p:sp>
      <p:sp>
        <p:nvSpPr>
          <p:cNvPr id="8" name="Ромб 7"/>
          <p:cNvSpPr/>
          <p:nvPr/>
        </p:nvSpPr>
        <p:spPr>
          <a:xfrm>
            <a:off x="1837113" y="453254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омб 8"/>
          <p:cNvSpPr/>
          <p:nvPr/>
        </p:nvSpPr>
        <p:spPr>
          <a:xfrm>
            <a:off x="5305398" y="453254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омб 9"/>
          <p:cNvSpPr/>
          <p:nvPr/>
        </p:nvSpPr>
        <p:spPr>
          <a:xfrm>
            <a:off x="5305398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>
            <a:off x="1837113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Заголовок 5"/>
          <p:cNvSpPr>
            <a:spLocks noGrp="1"/>
          </p:cNvSpPr>
          <p:nvPr>
            <p:ph type="ctrTitle"/>
          </p:nvPr>
        </p:nvSpPr>
        <p:spPr>
          <a:xfrm>
            <a:off x="1450974" y="641462"/>
            <a:ext cx="7004052" cy="3248025"/>
          </a:xfrm>
        </p:spPr>
        <p:txBody>
          <a:bodyPr/>
          <a:lstStyle/>
          <a:p>
            <a:r>
              <a:rPr lang="ru-RU" dirty="0" smtClean="0"/>
              <a:t>Куда направлена намагниченная стрелка компаса?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628886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20" grpId="0" animBg="1"/>
      <p:bldP spid="28" grpId="0" animBg="1"/>
      <p:bldP spid="27" grpId="0" animBg="1"/>
      <p:bldP spid="29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Прав">
            <a:hlinkClick r:id="" action="ppaction://hlinkshowjump?jump=nextslide">
              <a:snd r:embed="rId3" name="chimes.wav"/>
            </a:hlinkClick>
          </p:cNvPr>
          <p:cNvSpPr txBox="1">
            <a:spLocks/>
          </p:cNvSpPr>
          <p:nvPr/>
        </p:nvSpPr>
        <p:spPr>
          <a:xfrm>
            <a:off x="5102352" y="533144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Запад</a:t>
            </a:r>
            <a:endParaRPr lang="ru-RU" dirty="0"/>
          </a:p>
        </p:txBody>
      </p:sp>
      <p:sp>
        <p:nvSpPr>
          <p:cNvPr id="15" name="Текст Прав"/>
          <p:cNvSpPr txBox="1">
            <a:spLocks/>
          </p:cNvSpPr>
          <p:nvPr/>
        </p:nvSpPr>
        <p:spPr>
          <a:xfrm>
            <a:off x="5102352" y="4433642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Юг</a:t>
            </a:r>
            <a:endParaRPr lang="ru-RU" dirty="0"/>
          </a:p>
        </p:txBody>
      </p:sp>
      <p:sp>
        <p:nvSpPr>
          <p:cNvPr id="16" name="Текст Прав"/>
          <p:cNvSpPr txBox="1">
            <a:spLocks/>
          </p:cNvSpPr>
          <p:nvPr/>
        </p:nvSpPr>
        <p:spPr>
          <a:xfrm>
            <a:off x="1636776" y="4433642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Север</a:t>
            </a:r>
            <a:endParaRPr lang="ru-RU" dirty="0"/>
          </a:p>
        </p:txBody>
      </p:sp>
      <p:sp>
        <p:nvSpPr>
          <p:cNvPr id="17" name="Текст Прав"/>
          <p:cNvSpPr txBox="1">
            <a:spLocks/>
          </p:cNvSpPr>
          <p:nvPr/>
        </p:nvSpPr>
        <p:spPr>
          <a:xfrm>
            <a:off x="1545336" y="5276583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Восток</a:t>
            </a:r>
            <a:endParaRPr lang="ru-RU" dirty="0"/>
          </a:p>
        </p:txBody>
      </p:sp>
      <p:sp>
        <p:nvSpPr>
          <p:cNvPr id="18" name="Ромб 17"/>
          <p:cNvSpPr/>
          <p:nvPr/>
        </p:nvSpPr>
        <p:spPr>
          <a:xfrm>
            <a:off x="5302689" y="5430345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омб 18"/>
          <p:cNvSpPr/>
          <p:nvPr/>
        </p:nvSpPr>
        <p:spPr>
          <a:xfrm>
            <a:off x="5302689" y="453254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омб 19"/>
          <p:cNvSpPr/>
          <p:nvPr/>
        </p:nvSpPr>
        <p:spPr>
          <a:xfrm>
            <a:off x="1837113" y="4531046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омб 20"/>
          <p:cNvSpPr/>
          <p:nvPr/>
        </p:nvSpPr>
        <p:spPr>
          <a:xfrm>
            <a:off x="1782249" y="5355699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Заголовок 5"/>
          <p:cNvSpPr>
            <a:spLocks noGrp="1"/>
          </p:cNvSpPr>
          <p:nvPr>
            <p:ph type="ctrTitle"/>
          </p:nvPr>
        </p:nvSpPr>
        <p:spPr>
          <a:xfrm>
            <a:off x="1450974" y="641462"/>
            <a:ext cx="7004052" cy="3248025"/>
          </a:xfrm>
        </p:spPr>
        <p:txBody>
          <a:bodyPr/>
          <a:lstStyle/>
          <a:p>
            <a:r>
              <a:rPr lang="ru-RU" dirty="0" smtClean="0"/>
              <a:t>Какая часть света будет слева, если встать лицом к северу?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268823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Прав">
            <a:hlinkClick r:id="" action="ppaction://hlinkshowjump?jump=nextslide">
              <a:snd r:embed="rId3" name="chimes.wav"/>
            </a:hlinkClick>
          </p:cNvPr>
          <p:cNvSpPr txBox="1">
            <a:spLocks/>
          </p:cNvSpPr>
          <p:nvPr/>
        </p:nvSpPr>
        <p:spPr>
          <a:xfrm>
            <a:off x="5102352" y="443835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север</a:t>
            </a:r>
            <a:endParaRPr lang="ru-RU" dirty="0"/>
          </a:p>
        </p:txBody>
      </p:sp>
      <p:sp>
        <p:nvSpPr>
          <p:cNvPr id="12" name="Текст Прав"/>
          <p:cNvSpPr txBox="1">
            <a:spLocks/>
          </p:cNvSpPr>
          <p:nvPr/>
        </p:nvSpPr>
        <p:spPr>
          <a:xfrm>
            <a:off x="1636776" y="443835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восток</a:t>
            </a:r>
            <a:endParaRPr lang="ru-RU" dirty="0"/>
          </a:p>
        </p:txBody>
      </p:sp>
      <p:sp>
        <p:nvSpPr>
          <p:cNvPr id="13" name="Текст Прав"/>
          <p:cNvSpPr txBox="1">
            <a:spLocks/>
          </p:cNvSpPr>
          <p:nvPr/>
        </p:nvSpPr>
        <p:spPr>
          <a:xfrm>
            <a:off x="5102352" y="533144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юг</a:t>
            </a:r>
            <a:endParaRPr lang="ru-RU" dirty="0"/>
          </a:p>
        </p:txBody>
      </p:sp>
      <p:sp>
        <p:nvSpPr>
          <p:cNvPr id="14" name="Текст Прав"/>
          <p:cNvSpPr txBox="1">
            <a:spLocks/>
          </p:cNvSpPr>
          <p:nvPr/>
        </p:nvSpPr>
        <p:spPr>
          <a:xfrm>
            <a:off x="1636776" y="533144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запад</a:t>
            </a:r>
            <a:endParaRPr lang="ru-RU" dirty="0"/>
          </a:p>
        </p:txBody>
      </p:sp>
      <p:sp>
        <p:nvSpPr>
          <p:cNvPr id="15" name="Ромб 14"/>
          <p:cNvSpPr/>
          <p:nvPr/>
        </p:nvSpPr>
        <p:spPr>
          <a:xfrm>
            <a:off x="5302689" y="4537255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омб 15"/>
          <p:cNvSpPr/>
          <p:nvPr/>
        </p:nvSpPr>
        <p:spPr>
          <a:xfrm>
            <a:off x="1837113" y="4537255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омб 20"/>
          <p:cNvSpPr/>
          <p:nvPr/>
        </p:nvSpPr>
        <p:spPr>
          <a:xfrm>
            <a:off x="5302689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омб 21"/>
          <p:cNvSpPr/>
          <p:nvPr/>
        </p:nvSpPr>
        <p:spPr>
          <a:xfrm>
            <a:off x="1837113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Заголовок 5"/>
          <p:cNvSpPr>
            <a:spLocks noGrp="1"/>
          </p:cNvSpPr>
          <p:nvPr>
            <p:ph type="ctrTitle"/>
          </p:nvPr>
        </p:nvSpPr>
        <p:spPr>
          <a:xfrm>
            <a:off x="1450974" y="641462"/>
            <a:ext cx="7004052" cy="3248025"/>
          </a:xfrm>
        </p:spPr>
        <p:txBody>
          <a:bodyPr/>
          <a:lstStyle/>
          <a:p>
            <a:r>
              <a:rPr lang="ru-RU" dirty="0" smtClean="0"/>
              <a:t>Если в местный полдень стать</a:t>
            </a:r>
            <a:br>
              <a:rPr lang="ru-RU" dirty="0" smtClean="0"/>
            </a:br>
            <a:r>
              <a:rPr lang="ru-RU" dirty="0" smtClean="0"/>
              <a:t> спиной к солнцу, </a:t>
            </a:r>
            <a:br>
              <a:rPr lang="ru-RU" dirty="0" smtClean="0"/>
            </a:br>
            <a:r>
              <a:rPr lang="ru-RU" dirty="0" smtClean="0"/>
              <a:t>то тень указывает…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482380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Прав">
            <a:hlinkClick r:id="" action="ppaction://hlinkshowjump?jump=nextslide">
              <a:snd r:embed="rId3" name="chimes.wav"/>
            </a:hlinkClick>
          </p:cNvPr>
          <p:cNvSpPr txBox="1">
            <a:spLocks/>
          </p:cNvSpPr>
          <p:nvPr/>
        </p:nvSpPr>
        <p:spPr>
          <a:xfrm>
            <a:off x="1636776" y="533144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 востоке</a:t>
            </a:r>
            <a:endParaRPr lang="ru-RU" dirty="0"/>
          </a:p>
        </p:txBody>
      </p:sp>
      <p:sp>
        <p:nvSpPr>
          <p:cNvPr id="12" name="Текст Прав"/>
          <p:cNvSpPr txBox="1">
            <a:spLocks/>
          </p:cNvSpPr>
          <p:nvPr/>
        </p:nvSpPr>
        <p:spPr>
          <a:xfrm>
            <a:off x="5102352" y="4433642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юге</a:t>
            </a:r>
            <a:endParaRPr lang="ru-RU" dirty="0"/>
          </a:p>
        </p:txBody>
      </p:sp>
      <p:sp>
        <p:nvSpPr>
          <p:cNvPr id="13" name="Текст Прав"/>
          <p:cNvSpPr txBox="1">
            <a:spLocks/>
          </p:cNvSpPr>
          <p:nvPr/>
        </p:nvSpPr>
        <p:spPr>
          <a:xfrm>
            <a:off x="5102352" y="533144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севере</a:t>
            </a:r>
            <a:endParaRPr lang="ru-RU" dirty="0"/>
          </a:p>
        </p:txBody>
      </p:sp>
      <p:sp>
        <p:nvSpPr>
          <p:cNvPr id="14" name="Текст Прав"/>
          <p:cNvSpPr txBox="1">
            <a:spLocks/>
          </p:cNvSpPr>
          <p:nvPr/>
        </p:nvSpPr>
        <p:spPr>
          <a:xfrm>
            <a:off x="1636776" y="4433642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западе</a:t>
            </a:r>
            <a:endParaRPr lang="ru-RU" dirty="0"/>
          </a:p>
        </p:txBody>
      </p:sp>
      <p:sp>
        <p:nvSpPr>
          <p:cNvPr id="15" name="Ромб 14"/>
          <p:cNvSpPr/>
          <p:nvPr/>
        </p:nvSpPr>
        <p:spPr>
          <a:xfrm>
            <a:off x="1837113" y="5430345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омб 15"/>
          <p:cNvSpPr/>
          <p:nvPr/>
        </p:nvSpPr>
        <p:spPr>
          <a:xfrm>
            <a:off x="5302689" y="453254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омб 20"/>
          <p:cNvSpPr/>
          <p:nvPr/>
        </p:nvSpPr>
        <p:spPr>
          <a:xfrm>
            <a:off x="5302689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омб 21"/>
          <p:cNvSpPr/>
          <p:nvPr/>
        </p:nvSpPr>
        <p:spPr>
          <a:xfrm>
            <a:off x="1837113" y="4531046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Заголовок 5"/>
          <p:cNvSpPr>
            <a:spLocks noGrp="1"/>
          </p:cNvSpPr>
          <p:nvPr>
            <p:ph type="ctrTitle"/>
          </p:nvPr>
        </p:nvSpPr>
        <p:spPr>
          <a:xfrm>
            <a:off x="1450974" y="641462"/>
            <a:ext cx="7004052" cy="3248025"/>
          </a:xfrm>
        </p:spPr>
        <p:txBody>
          <a:bodyPr/>
          <a:lstStyle/>
          <a:p>
            <a:pPr lvl="0"/>
            <a:r>
              <a:rPr lang="ru-RU" b="1" dirty="0" smtClean="0"/>
              <a:t>Где встает солнце?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244905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Прав">
            <a:hlinkClick r:id="" action="ppaction://hlinkshowjump?jump=nextslide">
              <a:snd r:embed="rId3" name="chimes.wav"/>
            </a:hlinkClick>
          </p:cNvPr>
          <p:cNvSpPr txBox="1">
            <a:spLocks/>
          </p:cNvSpPr>
          <p:nvPr/>
        </p:nvSpPr>
        <p:spPr>
          <a:xfrm>
            <a:off x="1636776" y="4434840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Запад</a:t>
            </a:r>
            <a:endParaRPr lang="ru-RU" dirty="0"/>
          </a:p>
        </p:txBody>
      </p:sp>
      <p:sp>
        <p:nvSpPr>
          <p:cNvPr id="15" name="Текст Прав"/>
          <p:cNvSpPr txBox="1">
            <a:spLocks/>
          </p:cNvSpPr>
          <p:nvPr/>
        </p:nvSpPr>
        <p:spPr>
          <a:xfrm>
            <a:off x="5102352" y="4433642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Восток</a:t>
            </a:r>
            <a:endParaRPr lang="ru-RU" dirty="0"/>
          </a:p>
        </p:txBody>
      </p:sp>
      <p:sp>
        <p:nvSpPr>
          <p:cNvPr id="16" name="Текст Прав"/>
          <p:cNvSpPr txBox="1">
            <a:spLocks/>
          </p:cNvSpPr>
          <p:nvPr/>
        </p:nvSpPr>
        <p:spPr>
          <a:xfrm>
            <a:off x="5102352" y="533144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Юг</a:t>
            </a:r>
            <a:endParaRPr lang="ru-RU" dirty="0"/>
          </a:p>
        </p:txBody>
      </p:sp>
      <p:sp>
        <p:nvSpPr>
          <p:cNvPr id="17" name="Текст Прав"/>
          <p:cNvSpPr txBox="1">
            <a:spLocks/>
          </p:cNvSpPr>
          <p:nvPr/>
        </p:nvSpPr>
        <p:spPr>
          <a:xfrm>
            <a:off x="1636776" y="533144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Север</a:t>
            </a:r>
            <a:endParaRPr lang="ru-RU" dirty="0"/>
          </a:p>
        </p:txBody>
      </p:sp>
      <p:sp>
        <p:nvSpPr>
          <p:cNvPr id="18" name="Ромб 17"/>
          <p:cNvSpPr/>
          <p:nvPr/>
        </p:nvSpPr>
        <p:spPr>
          <a:xfrm>
            <a:off x="1837113" y="453254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омб 18"/>
          <p:cNvSpPr/>
          <p:nvPr/>
        </p:nvSpPr>
        <p:spPr>
          <a:xfrm>
            <a:off x="5302689" y="453254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омб 19"/>
          <p:cNvSpPr/>
          <p:nvPr/>
        </p:nvSpPr>
        <p:spPr>
          <a:xfrm>
            <a:off x="5302689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омб 20"/>
          <p:cNvSpPr/>
          <p:nvPr/>
        </p:nvSpPr>
        <p:spPr>
          <a:xfrm>
            <a:off x="1837113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5"/>
          <p:cNvSpPr>
            <a:spLocks noGrp="1"/>
          </p:cNvSpPr>
          <p:nvPr>
            <p:ph type="ctrTitle"/>
          </p:nvPr>
        </p:nvSpPr>
        <p:spPr>
          <a:xfrm>
            <a:off x="1450974" y="641462"/>
            <a:ext cx="7004052" cy="3248025"/>
          </a:xfrm>
        </p:spPr>
        <p:txBody>
          <a:bodyPr/>
          <a:lstStyle/>
          <a:p>
            <a:pPr lvl="0"/>
            <a:r>
              <a:rPr lang="ru-RU" b="1" dirty="0" smtClean="0"/>
              <a:t>Сторона горизонта, имеющая азимут 270° это: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533496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0974" y="641462"/>
            <a:ext cx="7004052" cy="3248025"/>
          </a:xfrm>
        </p:spPr>
        <p:txBody>
          <a:bodyPr/>
          <a:lstStyle/>
          <a:p>
            <a:r>
              <a:rPr lang="ru-RU" b="1" dirty="0" smtClean="0"/>
              <a:t> С какой стороны располагаются муравейники по отношению к деревьям?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Текст Прав">
            <a:hlinkClick r:id="" action="ppaction://hlinkshowjump?jump=nextslide">
              <a:snd r:embed="rId3" name="chimes.wav"/>
            </a:hlinkClick>
          </p:cNvPr>
          <p:cNvSpPr txBox="1">
            <a:spLocks/>
          </p:cNvSpPr>
          <p:nvPr/>
        </p:nvSpPr>
        <p:spPr>
          <a:xfrm>
            <a:off x="5102352" y="443835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С южной</a:t>
            </a:r>
            <a:endParaRPr lang="ru-RU" dirty="0"/>
          </a:p>
        </p:txBody>
      </p:sp>
      <p:sp>
        <p:nvSpPr>
          <p:cNvPr id="8" name="Текст Прав"/>
          <p:cNvSpPr txBox="1">
            <a:spLocks/>
          </p:cNvSpPr>
          <p:nvPr/>
        </p:nvSpPr>
        <p:spPr>
          <a:xfrm>
            <a:off x="1636776" y="443835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С северной</a:t>
            </a:r>
            <a:endParaRPr lang="ru-RU" dirty="0"/>
          </a:p>
        </p:txBody>
      </p:sp>
      <p:sp>
        <p:nvSpPr>
          <p:cNvPr id="9" name="Текст Прав"/>
          <p:cNvSpPr txBox="1">
            <a:spLocks/>
          </p:cNvSpPr>
          <p:nvPr/>
        </p:nvSpPr>
        <p:spPr>
          <a:xfrm>
            <a:off x="5102352" y="533144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/>
              <a:t>С восточной</a:t>
            </a:r>
            <a:endParaRPr lang="ru-RU" dirty="0"/>
          </a:p>
        </p:txBody>
      </p:sp>
      <p:sp>
        <p:nvSpPr>
          <p:cNvPr id="10" name="Текст Прав"/>
          <p:cNvSpPr txBox="1">
            <a:spLocks/>
          </p:cNvSpPr>
          <p:nvPr/>
        </p:nvSpPr>
        <p:spPr>
          <a:xfrm>
            <a:off x="1636776" y="533144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С западной</a:t>
            </a:r>
            <a:endParaRPr lang="ru-RU" dirty="0"/>
          </a:p>
        </p:txBody>
      </p:sp>
      <p:sp>
        <p:nvSpPr>
          <p:cNvPr id="11" name="Ромб 10"/>
          <p:cNvSpPr/>
          <p:nvPr/>
        </p:nvSpPr>
        <p:spPr>
          <a:xfrm>
            <a:off x="5302689" y="4537255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омб 11"/>
          <p:cNvSpPr/>
          <p:nvPr/>
        </p:nvSpPr>
        <p:spPr>
          <a:xfrm>
            <a:off x="1837113" y="4537255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5302689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омб 13"/>
          <p:cNvSpPr/>
          <p:nvPr/>
        </p:nvSpPr>
        <p:spPr>
          <a:xfrm>
            <a:off x="1837113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25675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0974" y="641462"/>
            <a:ext cx="7004052" cy="3248025"/>
          </a:xfrm>
        </p:spPr>
        <p:txBody>
          <a:bodyPr/>
          <a:lstStyle/>
          <a:p>
            <a:r>
              <a:rPr lang="ru-RU" dirty="0" smtClean="0"/>
              <a:t>В какую сторону горизонта </a:t>
            </a:r>
            <a:br>
              <a:rPr lang="ru-RU" dirty="0" smtClean="0"/>
            </a:br>
            <a:r>
              <a:rPr lang="ru-RU" dirty="0" smtClean="0"/>
              <a:t>обращены колокольни на православных церквях?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Текст Прав">
            <a:hlinkClick r:id="" action="ppaction://hlinkshowjump?jump=nextslide">
              <a:snd r:embed="rId3" name="chimes.wav"/>
            </a:hlinkClick>
          </p:cNvPr>
          <p:cNvSpPr txBox="1">
            <a:spLocks/>
          </p:cNvSpPr>
          <p:nvPr/>
        </p:nvSpPr>
        <p:spPr>
          <a:xfrm>
            <a:off x="1636776" y="533144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запад</a:t>
            </a:r>
            <a:endParaRPr lang="ru-RU" dirty="0"/>
          </a:p>
        </p:txBody>
      </p:sp>
      <p:sp>
        <p:nvSpPr>
          <p:cNvPr id="8" name="Текст Прав"/>
          <p:cNvSpPr txBox="1">
            <a:spLocks/>
          </p:cNvSpPr>
          <p:nvPr/>
        </p:nvSpPr>
        <p:spPr>
          <a:xfrm>
            <a:off x="5102352" y="4433642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 восток</a:t>
            </a:r>
            <a:endParaRPr lang="ru-RU" dirty="0"/>
          </a:p>
        </p:txBody>
      </p:sp>
      <p:sp>
        <p:nvSpPr>
          <p:cNvPr id="9" name="Текст Прав"/>
          <p:cNvSpPr txBox="1">
            <a:spLocks/>
          </p:cNvSpPr>
          <p:nvPr/>
        </p:nvSpPr>
        <p:spPr>
          <a:xfrm>
            <a:off x="5102352" y="533144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юг</a:t>
            </a:r>
            <a:endParaRPr lang="ru-RU" dirty="0"/>
          </a:p>
        </p:txBody>
      </p:sp>
      <p:sp>
        <p:nvSpPr>
          <p:cNvPr id="10" name="Текст Прав"/>
          <p:cNvSpPr txBox="1">
            <a:spLocks/>
          </p:cNvSpPr>
          <p:nvPr/>
        </p:nvSpPr>
        <p:spPr>
          <a:xfrm>
            <a:off x="1636776" y="4433642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север</a:t>
            </a:r>
            <a:endParaRPr lang="ru-RU" dirty="0"/>
          </a:p>
        </p:txBody>
      </p:sp>
      <p:sp>
        <p:nvSpPr>
          <p:cNvPr id="11" name="Ромб 10"/>
          <p:cNvSpPr/>
          <p:nvPr/>
        </p:nvSpPr>
        <p:spPr>
          <a:xfrm>
            <a:off x="1838227" y="5430345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омб 11"/>
          <p:cNvSpPr/>
          <p:nvPr/>
        </p:nvSpPr>
        <p:spPr>
          <a:xfrm>
            <a:off x="5303803" y="453254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5303803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омб 13"/>
          <p:cNvSpPr/>
          <p:nvPr/>
        </p:nvSpPr>
        <p:spPr>
          <a:xfrm>
            <a:off x="1838227" y="4531046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53560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0974" y="641462"/>
            <a:ext cx="7004052" cy="3248025"/>
          </a:xfrm>
        </p:spPr>
        <p:txBody>
          <a:bodyPr/>
          <a:lstStyle/>
          <a:p>
            <a:r>
              <a:rPr lang="ru-RU" dirty="0" smtClean="0"/>
              <a:t>Куда указывает ребро между</a:t>
            </a:r>
            <a:br>
              <a:rPr lang="ru-RU" dirty="0" smtClean="0"/>
            </a:br>
            <a:r>
              <a:rPr lang="ru-RU" dirty="0" smtClean="0"/>
              <a:t>двумя наименьшими цифрами на квартальном столбе?</a:t>
            </a:r>
            <a:endParaRPr lang="ru-RU" dirty="0"/>
          </a:p>
        </p:txBody>
      </p:sp>
      <p:sp>
        <p:nvSpPr>
          <p:cNvPr id="7" name="Текст Прав">
            <a:hlinkClick r:id="" action="ppaction://hlinkshowjump?jump=nextslide">
              <a:snd r:embed="rId3" name="chimes.wav"/>
            </a:hlinkClick>
          </p:cNvPr>
          <p:cNvSpPr txBox="1">
            <a:spLocks/>
          </p:cNvSpPr>
          <p:nvPr/>
        </p:nvSpPr>
        <p:spPr>
          <a:xfrm>
            <a:off x="5102352" y="533144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север</a:t>
            </a:r>
            <a:endParaRPr lang="ru-RU" dirty="0"/>
          </a:p>
        </p:txBody>
      </p:sp>
      <p:sp>
        <p:nvSpPr>
          <p:cNvPr id="8" name="Текст Прав"/>
          <p:cNvSpPr txBox="1">
            <a:spLocks/>
          </p:cNvSpPr>
          <p:nvPr/>
        </p:nvSpPr>
        <p:spPr>
          <a:xfrm>
            <a:off x="5102352" y="4433642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восток</a:t>
            </a:r>
            <a:endParaRPr lang="ru-RU" dirty="0"/>
          </a:p>
        </p:txBody>
      </p:sp>
      <p:sp>
        <p:nvSpPr>
          <p:cNvPr id="9" name="Текст Прав"/>
          <p:cNvSpPr txBox="1">
            <a:spLocks/>
          </p:cNvSpPr>
          <p:nvPr/>
        </p:nvSpPr>
        <p:spPr>
          <a:xfrm>
            <a:off x="1636776" y="4433642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юг</a:t>
            </a:r>
            <a:endParaRPr lang="ru-RU" dirty="0"/>
          </a:p>
        </p:txBody>
      </p:sp>
      <p:sp>
        <p:nvSpPr>
          <p:cNvPr id="10" name="Текст Прав"/>
          <p:cNvSpPr txBox="1">
            <a:spLocks/>
          </p:cNvSpPr>
          <p:nvPr/>
        </p:nvSpPr>
        <p:spPr>
          <a:xfrm>
            <a:off x="1636776" y="5331447"/>
            <a:ext cx="3171600" cy="6984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На запад</a:t>
            </a:r>
            <a:endParaRPr lang="ru-RU" dirty="0"/>
          </a:p>
        </p:txBody>
      </p:sp>
      <p:sp>
        <p:nvSpPr>
          <p:cNvPr id="11" name="Ромб 10"/>
          <p:cNvSpPr/>
          <p:nvPr/>
        </p:nvSpPr>
        <p:spPr>
          <a:xfrm>
            <a:off x="5303803" y="5430345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омб 11"/>
          <p:cNvSpPr/>
          <p:nvPr/>
        </p:nvSpPr>
        <p:spPr>
          <a:xfrm>
            <a:off x="5303803" y="453254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1838227" y="4531046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омб 13"/>
          <p:cNvSpPr/>
          <p:nvPr/>
        </p:nvSpPr>
        <p:spPr>
          <a:xfrm>
            <a:off x="1838227" y="542885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42169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tf96391491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>
          <a:blip xmlns:r="http://schemas.openxmlformats.org/officeDocument/2006/relationships" r:embed="rId1"/>
          <a:stretch>
            <a:fillRect/>
          </a:stretch>
        </a:blipFill>
        <a:ln w="28575">
          <a:noFill/>
          <a:prstDash val="sysDash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 sz="1500" dirty="0" err="1" smtClean="0">
            <a:solidFill>
              <a:schemeClr val="accent1">
                <a:lumMod val="75000"/>
              </a:schemeClr>
            </a:solidFill>
            <a:latin typeface="Segoe UI Light" panose="020B0502040204020203" pitchFamily="34" charset="0"/>
            <a:cs typeface="Segoe UI Light" panose="020B05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MSC_RU_EDU_test_universal_" id="{0F326A36-4E8E-4D34-8D57-DB4CE51CB6ED}" vid="{895AB5E8-B27E-4E38-B4EF-6EBFE2E5152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3042FA2-3814-4568-BEB8-FEAFD026D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5E9F424-E98D-4A88-8E39-9A1A3DE28C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13F1AF-44D4-4D29-8344-45133B6B0419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tf96391491</Template>
  <TotalTime>0</TotalTime>
  <Words>117</Words>
  <Application>Microsoft Office PowerPoint</Application>
  <PresentationFormat>Лист A4 (210x297 мм)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tf96391491</vt:lpstr>
      <vt:lpstr>Ориентирование</vt:lpstr>
      <vt:lpstr>Куда направлена намагниченная стрелка компаса?</vt:lpstr>
      <vt:lpstr>Какая часть света будет слева, если встать лицом к северу?</vt:lpstr>
      <vt:lpstr>Если в местный полдень стать  спиной к солнцу,  то тень указывает…</vt:lpstr>
      <vt:lpstr>Где встает солнце? </vt:lpstr>
      <vt:lpstr>Сторона горизонта, имеющая азимут 270° это: </vt:lpstr>
      <vt:lpstr> С какой стороны располагаются муравейники по отношению к деревьям? </vt:lpstr>
      <vt:lpstr>В какую сторону горизонта  обращены колокольни на православных церквях? </vt:lpstr>
      <vt:lpstr>Куда указывает ребро между двумя наименьшими цифрами на квартальном столбе?</vt:lpstr>
      <vt:lpstr>Слайд 10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2017-11-17T07:50:24Z</dcterms:created>
  <dcterms:modified xsi:type="dcterms:W3CDTF">2001-12-31T21:18:06Z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