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377742-0CD1-9A48-AE13-5D96CD0A9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58A8FC-396C-4B43-9DB9-F89509E8F6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962661-2AE7-B24A-8411-FDD5D7AF5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D5CF05-4EA8-1C40-A89A-BCF6B98F9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274487-6E6C-B149-BDE6-9DA62F450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7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918EF7-F2E5-ED49-9A47-6DB565B5B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5D375AB-F33D-764B-9074-C577D56BF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54E434-D1B6-F24E-8373-8E42D041E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7C52A8-AACF-034B-95EE-536D3D0E0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4F6DA2-5A83-354C-817D-C4105AC90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386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B5AB857-B1B8-D340-923B-E341E854C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AC7153-0B59-AF4E-ACA7-7F5A427D1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DBFBA4-3E66-2947-A006-66D71653D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DB4B0E-388D-7040-B858-390202FA9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300728-BD98-4B4A-BF8B-A0698EA0A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62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C2E9A1-F2BC-394E-80CC-412760095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7F50D3-DA2B-1D47-A880-6263678B5A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156E01-286C-5548-985B-2411DF13D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CC4D07-E793-3A4C-A19E-A5521FEFE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504A36-0089-9640-BD96-5E0E97E36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329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64CB2A-B307-AC4D-8AF5-875DA1E6B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C423B1E-98F2-AA44-B96B-B3E6A626F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80B610-CCC1-3249-B47D-E92A079F7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633213-0D71-BC47-A9DA-C067C39CF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730378-F177-6E45-903C-01BD57D18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33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C543B7-6868-0B48-9F4A-CDA37D943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73A27A-7CFD-CD48-941D-DB9A68AA41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9AA4B06-B30E-624B-A9FF-D64BF01E2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C6DE7D-FEF8-EF4C-82B3-9C79B743E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A06059E-3BF9-E045-A383-C5F2B0257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36AD07-BBE9-B548-92CB-E4AD7AC5C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77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CD4110-AA6B-3942-B3F7-16259BDBB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D128AE-0805-704C-9511-2E5F83DACF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524713-A633-B442-874D-6F504115D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8C3794D-D40D-9C48-8C6D-B21DC4F85E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9E79F8-281C-B644-82D9-50F66980C3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8625BDB-DAFF-364D-9BA5-0AB3FDF9E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CF0B8E0-0305-4142-AB8B-D128AE251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506D032-05D2-8543-BDDF-4C28F671A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939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0EE744-F84C-9D4E-A1B8-732E7A650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AC53271-E8A6-624B-914B-64A383D47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EB1AC0C-130D-7A4C-AC5D-A9AC222DB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EAEE83-B411-EF49-A6A6-239C64D81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71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C21442B-1550-0844-816F-6F76E7238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82C03FA-C52D-AC42-9BC4-4FAA7F186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CAC42D7-2384-0040-BF0E-7D67D2AF8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379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F83CFA-F625-9E40-BDC8-1B0D6A351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5E0CAA-8DC4-9C4F-9218-416437366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F83943-A63A-7F4C-83C4-60B19F9DC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B63169-1948-6249-B490-A53F656BF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9E7778-8763-914E-852C-82648F66F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8455F7-0EB8-074E-9796-230C2894C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99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A84977-D619-AA41-A515-03BD4C07D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790B726-815A-AF4D-971C-DD2E09BDAA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FB36417-CF36-7F4B-8D36-4C070E5B5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87C702-4B26-3448-8B2B-F90E47523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A8A84AC-5760-5C40-B476-C1574DC77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0B5D7C-147A-2A48-9EC2-C92BBDC6E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795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9E6E18-42F1-0D45-B2B1-33093C921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46B6C6C-4DC7-394D-A378-939DC0950C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5B705E-577F-9B49-8665-C7DA92E13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2CF22-38C1-EE4B-B1E5-1C0507250E8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5ED465-D4C1-2C47-91A9-C9B836B35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D2137F-4376-CA49-ADBB-61C35E0057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9F789-8462-D644-A7E1-44286F3BAC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77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42A03A-3EAA-944B-A9C6-6104C1BAD1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34A6C3-8695-C949-9521-2BBDFA41AD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8D1AAF9-29E5-C74E-BD5A-45487F78CF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97" y="-109042"/>
            <a:ext cx="4436006" cy="696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763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A15856-0559-EC4D-A5C7-3905D2992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DD8D20A-B81A-7944-B000-23BE34B26F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199" y="0"/>
            <a:ext cx="4375602" cy="6858000"/>
          </a:xfrm>
        </p:spPr>
      </p:pic>
    </p:spTree>
    <p:extLst>
      <p:ext uri="{BB962C8B-B14F-4D97-AF65-F5344CB8AC3E}">
        <p14:creationId xmlns:p14="http://schemas.microsoft.com/office/powerpoint/2010/main" val="3104627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345D0F-3228-CC4E-84E0-0E68EC89D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BAC33D6-67FD-9A4D-B322-A103B8DFD6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156" y="0"/>
            <a:ext cx="4381687" cy="6858000"/>
          </a:xfrm>
        </p:spPr>
      </p:pic>
    </p:spTree>
    <p:extLst>
      <p:ext uri="{BB962C8B-B14F-4D97-AF65-F5344CB8AC3E}">
        <p14:creationId xmlns:p14="http://schemas.microsoft.com/office/powerpoint/2010/main" val="1635002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B24A21-3DBF-4B44-A316-7E6A38D92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7ED4D85-68DF-CA43-9AF9-464C23B1B3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464" y="0"/>
            <a:ext cx="4373071" cy="6858000"/>
          </a:xfrm>
        </p:spPr>
      </p:pic>
    </p:spTree>
    <p:extLst>
      <p:ext uri="{BB962C8B-B14F-4D97-AF65-F5344CB8AC3E}">
        <p14:creationId xmlns:p14="http://schemas.microsoft.com/office/powerpoint/2010/main" val="1229334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B00D8C-6754-0749-B356-EAFDB1BC0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38D050B-5A57-3E42-8882-D372E1A49D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751" y="0"/>
            <a:ext cx="4416498" cy="6858000"/>
          </a:xfrm>
        </p:spPr>
      </p:pic>
    </p:spTree>
    <p:extLst>
      <p:ext uri="{BB962C8B-B14F-4D97-AF65-F5344CB8AC3E}">
        <p14:creationId xmlns:p14="http://schemas.microsoft.com/office/powerpoint/2010/main" val="4022078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61A1F6-2625-9D4D-847F-05AC3672D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B509D5-B684-9741-BAE3-3BC43B82C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1744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6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79533439831</dc:creator>
  <cp:lastModifiedBy>79533439831</cp:lastModifiedBy>
  <cp:revision>1</cp:revision>
  <dcterms:created xsi:type="dcterms:W3CDTF">2020-11-19T10:06:57Z</dcterms:created>
  <dcterms:modified xsi:type="dcterms:W3CDTF">2020-11-19T10:13:31Z</dcterms:modified>
</cp:coreProperties>
</file>