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62" r:id="rId2"/>
    <p:sldId id="259" r:id="rId3"/>
    <p:sldId id="266" r:id="rId4"/>
    <p:sldId id="265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00FF"/>
    <a:srgbClr val="FD7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E659F9B-3625-4283-A883-782781B0A65A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F35CEF9-4BB6-4D48-9FD9-1D00171EC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7007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882B9-E3ED-411E-98C9-CC7B07A2FAC9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9A32E-A4EB-46E6-8B8F-C685FAA37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300B-7013-49BF-8192-687706525F30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98C01-DC1B-4E49-B3A5-67AB5C9A4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05CF1-504D-4F25-8AA0-42C4D203E4D5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F98A1-180A-4DC5-B629-08A533DF3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1C904-F7D4-46A6-82D6-8D8DCF82D2B2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FDF20-24AA-43D6-8734-0BF435713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9C31D-EC12-45F0-985C-50DA56FBB415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42A5E-37C4-4270-9402-6861DBAF2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D7B84-3FC5-4180-8A8F-2FF156091923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12F3C-D179-4901-8375-C9CAB32F3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59FC1-2099-4C40-9A21-54C697643515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6E633-51AE-435E-A2FD-562B450BA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A57CB-0F52-45DE-9B5E-F18FA49C1B13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AE216-293E-48A6-A5EF-74BFDB2056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29591-B07C-409C-8AE7-0FFDAA0D2B9F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6FB9D-E64F-4927-AF60-F19C7E295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3D6A4-11E2-49E3-9852-D4B43BAFC575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B4940-9226-49AD-86F4-9ED218638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D2369-55EC-447B-9266-8FBAAD10BA5C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93EAF-DCF4-4F9D-924C-D49B24DB6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55C116-EA0C-46B3-9760-EA83A97AE53A}" type="datetime1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7AA409-062D-498A-8C4C-DDBDD6EA2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0">
    <p:wheel spokes="3"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2421" y="268234"/>
            <a:ext cx="72507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ru-RU" sz="4000" b="1" dirty="0">
                <a:latin typeface="Bookman Old Style" pitchFamily="18" charset="0"/>
              </a:rPr>
              <a:t>ПРЕЗЕНТАЦИЯ.ЗВУК «Ж»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5661248"/>
            <a:ext cx="38766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Home\Desktop\ж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2420" y="976120"/>
            <a:ext cx="6889803" cy="448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C91864-D66B-4EA5-A53C-EE466659ED52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3074" name="Picture 2" descr="C:\Users\Home\Desktop\Ш, Ж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0" y="332656"/>
            <a:ext cx="896856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FDF20-24AA-43D6-8734-0BF43571331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6146" name="Picture 2" descr="C:\Users\Home\Desktop\ж звуковые дорожкиjpg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052736"/>
            <a:ext cx="878497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260648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Bookman Old Style" pitchFamily="18" charset="0"/>
              </a:rPr>
              <a:t>Поставь пальчик (карандаш) на дорожку, проведи по линии четко проговаривая слоги </a:t>
            </a:r>
            <a:r>
              <a:rPr lang="ru-RU" b="1" dirty="0" err="1">
                <a:latin typeface="Bookman Old Style" pitchFamily="18" charset="0"/>
              </a:rPr>
              <a:t>Жу</a:t>
            </a:r>
            <a:r>
              <a:rPr lang="ru-RU" b="1" dirty="0">
                <a:latin typeface="Bookman Old Style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626327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418058"/>
          </a:xfrm>
        </p:spPr>
        <p:txBody>
          <a:bodyPr/>
          <a:lstStyle/>
          <a:p>
            <a:r>
              <a:rPr lang="ru-RU" sz="2000" b="1" dirty="0">
                <a:latin typeface="Bookman Old Style" pitchFamily="18" charset="0"/>
              </a:rPr>
              <a:t>Проговаривать </a:t>
            </a:r>
            <a:r>
              <a:rPr lang="ru-RU" sz="2000" b="1" dirty="0" smtClean="0">
                <a:latin typeface="Bookman Old Style" pitchFamily="18" charset="0"/>
              </a:rPr>
              <a:t>слоги, слова</a:t>
            </a:r>
            <a:r>
              <a:rPr lang="ru-RU" sz="2000" b="1" dirty="0">
                <a:latin typeface="Bookman Old Style" pitchFamily="18" charset="0"/>
              </a:rPr>
              <a:t>, голосом выделяя звук [Ж]: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1600" dirty="0" err="1">
                <a:latin typeface="Bookman Old Style" pitchFamily="18" charset="0"/>
              </a:rPr>
              <a:t>Жа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жо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жу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жи</a:t>
            </a:r>
            <a:r>
              <a:rPr lang="ru-RU" sz="1600" dirty="0">
                <a:latin typeface="Bookman Old Style" pitchFamily="18" charset="0"/>
              </a:rPr>
              <a:t> - же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err="1">
                <a:latin typeface="Bookman Old Style" pitchFamily="18" charset="0"/>
              </a:rPr>
              <a:t>Жи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жа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жо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жу</a:t>
            </a:r>
            <a:r>
              <a:rPr lang="ru-RU" sz="1600" dirty="0">
                <a:latin typeface="Bookman Old Style" pitchFamily="18" charset="0"/>
              </a:rPr>
              <a:t> - же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err="1">
                <a:latin typeface="Bookman Old Style" pitchFamily="18" charset="0"/>
              </a:rPr>
              <a:t>Жо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жа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жу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жи</a:t>
            </a:r>
            <a:r>
              <a:rPr lang="ru-RU" sz="1600" dirty="0">
                <a:latin typeface="Bookman Old Style" pitchFamily="18" charset="0"/>
              </a:rPr>
              <a:t> - же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Bookman Old Style" pitchFamily="18" charset="0"/>
              </a:rPr>
              <a:t>Же - </a:t>
            </a:r>
            <a:r>
              <a:rPr lang="ru-RU" sz="1600" dirty="0" err="1">
                <a:latin typeface="Bookman Old Style" pitchFamily="18" charset="0"/>
              </a:rPr>
              <a:t>жа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жо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жи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жу</a:t>
            </a:r>
            <a:endParaRPr lang="ru-RU" sz="1600" dirty="0">
              <a:latin typeface="Bookman Old Style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err="1">
                <a:latin typeface="Bookman Old Style" pitchFamily="18" charset="0"/>
              </a:rPr>
              <a:t>Жу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жа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жо</a:t>
            </a:r>
            <a:r>
              <a:rPr lang="ru-RU" sz="1600" dirty="0">
                <a:latin typeface="Bookman Old Style" pitchFamily="18" charset="0"/>
              </a:rPr>
              <a:t> - </a:t>
            </a:r>
            <a:r>
              <a:rPr lang="ru-RU" sz="1600" dirty="0" err="1">
                <a:latin typeface="Bookman Old Style" pitchFamily="18" charset="0"/>
              </a:rPr>
              <a:t>жи</a:t>
            </a:r>
            <a:r>
              <a:rPr lang="ru-RU" sz="1600" dirty="0">
                <a:latin typeface="Bookman Old Style" pitchFamily="18" charset="0"/>
              </a:rPr>
              <a:t> – же</a:t>
            </a:r>
          </a:p>
          <a:p>
            <a:pPr marL="0" indent="0">
              <a:spcBef>
                <a:spcPts val="0"/>
              </a:spcBef>
              <a:buNone/>
            </a:pPr>
            <a:endParaRPr lang="ru-RU" sz="1600" dirty="0">
              <a:latin typeface="Bookman Old Style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Bookman Old Style" pitchFamily="18" charset="0"/>
              </a:rPr>
              <a:t>«</a:t>
            </a:r>
            <a:r>
              <a:rPr lang="ru-RU" sz="1600" dirty="0" err="1">
                <a:latin typeface="Bookman Old Style" pitchFamily="18" charset="0"/>
              </a:rPr>
              <a:t>Жа-жа-жа</a:t>
            </a:r>
            <a:r>
              <a:rPr lang="ru-RU" sz="1600" dirty="0">
                <a:latin typeface="Bookman Old Style" pitchFamily="18" charset="0"/>
              </a:rPr>
              <a:t>, </a:t>
            </a:r>
            <a:r>
              <a:rPr lang="ru-RU" sz="1600" dirty="0" err="1">
                <a:latin typeface="Bookman Old Style" pitchFamily="18" charset="0"/>
              </a:rPr>
              <a:t>жа-жа-жа</a:t>
            </a:r>
            <a:r>
              <a:rPr lang="ru-RU" sz="1600" dirty="0">
                <a:latin typeface="Bookman Old Style" pitchFamily="18" charset="0"/>
              </a:rPr>
              <a:t>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Bookman Old Style" pitchFamily="18" charset="0"/>
              </a:rPr>
              <a:t>Тут ежата у ежа.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err="1">
                <a:latin typeface="Bookman Old Style" pitchFamily="18" charset="0"/>
              </a:rPr>
              <a:t>Жи-жи-жи</a:t>
            </a:r>
            <a:r>
              <a:rPr lang="ru-RU" sz="1600" dirty="0">
                <a:latin typeface="Bookman Old Style" pitchFamily="18" charset="0"/>
              </a:rPr>
              <a:t>, </a:t>
            </a:r>
            <a:r>
              <a:rPr lang="ru-RU" sz="1600" dirty="0" err="1">
                <a:latin typeface="Bookman Old Style" pitchFamily="18" charset="0"/>
              </a:rPr>
              <a:t>жи-жи-жи</a:t>
            </a:r>
            <a:endParaRPr lang="ru-RU" sz="1600" dirty="0">
              <a:latin typeface="Bookman Old Style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Bookman Old Style" pitchFamily="18" charset="0"/>
              </a:rPr>
              <a:t>Мне </a:t>
            </a:r>
            <a:r>
              <a:rPr lang="ru-RU" sz="1600" dirty="0" err="1">
                <a:latin typeface="Bookman Old Style" pitchFamily="18" charset="0"/>
              </a:rPr>
              <a:t>ежаток</a:t>
            </a:r>
            <a:r>
              <a:rPr lang="ru-RU" sz="1600" dirty="0">
                <a:latin typeface="Bookman Old Style" pitchFamily="18" charset="0"/>
              </a:rPr>
              <a:t> покажи.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 err="1">
                <a:latin typeface="Bookman Old Style" pitchFamily="18" charset="0"/>
              </a:rPr>
              <a:t>Жа-жа-жа</a:t>
            </a:r>
            <a:r>
              <a:rPr lang="ru-RU" sz="1600" dirty="0">
                <a:latin typeface="Bookman Old Style" pitchFamily="18" charset="0"/>
              </a:rPr>
              <a:t>, </a:t>
            </a:r>
            <a:r>
              <a:rPr lang="ru-RU" sz="1600" dirty="0" err="1">
                <a:latin typeface="Bookman Old Style" pitchFamily="18" charset="0"/>
              </a:rPr>
              <a:t>жа-жа-жа</a:t>
            </a:r>
            <a:endParaRPr lang="ru-RU" sz="1600" dirty="0">
              <a:latin typeface="Bookman Old Style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latin typeface="Bookman Old Style" pitchFamily="18" charset="0"/>
              </a:rPr>
              <a:t>Уходите от ежа</a:t>
            </a:r>
            <a:r>
              <a:rPr lang="ru-RU" sz="1600" dirty="0" smtClean="0">
                <a:latin typeface="Bookman Old Style" pitchFamily="18" charset="0"/>
              </a:rPr>
              <a:t>».</a:t>
            </a:r>
          </a:p>
          <a:p>
            <a:pPr marL="0" indent="0">
              <a:buNone/>
            </a:pPr>
            <a:r>
              <a:rPr lang="ru-RU" sz="1600" dirty="0" err="1" smtClean="0">
                <a:latin typeface="Bookman Old Style" pitchFamily="18" charset="0"/>
              </a:rPr>
              <a:t>Жа</a:t>
            </a:r>
            <a:r>
              <a:rPr lang="ru-RU" sz="1600" dirty="0">
                <a:latin typeface="Bookman Old Style" pitchFamily="18" charset="0"/>
              </a:rPr>
              <a:t>: ежата, вожак, вожатый, пижама, бежать, лежать, уважать; кожа, лужа, лежа, кожаный.</a:t>
            </a:r>
          </a:p>
          <a:p>
            <a:pPr marL="0" indent="0">
              <a:buNone/>
            </a:pPr>
            <a:r>
              <a:rPr lang="ru-RU" sz="1600" dirty="0" err="1">
                <a:latin typeface="Bookman Old Style" pitchFamily="18" charset="0"/>
              </a:rPr>
              <a:t>Жо</a:t>
            </a:r>
            <a:r>
              <a:rPr lang="ru-RU" sz="1600" dirty="0">
                <a:latin typeface="Bookman Old Style" pitchFamily="18" charset="0"/>
              </a:rPr>
              <a:t>, </a:t>
            </a:r>
            <a:r>
              <a:rPr lang="ru-RU" sz="1600" dirty="0" err="1">
                <a:latin typeface="Bookman Old Style" pitchFamily="18" charset="0"/>
              </a:rPr>
              <a:t>жё</a:t>
            </a:r>
            <a:r>
              <a:rPr lang="ru-RU" sz="1600" dirty="0">
                <a:latin typeface="Bookman Old Style" pitchFamily="18" charset="0"/>
              </a:rPr>
              <a:t>: ожог, лужок, флажок, свежо, ножовка, медвежонок, утюжок, ежонок.</a:t>
            </a:r>
          </a:p>
          <a:p>
            <a:pPr marL="0" indent="0">
              <a:buNone/>
            </a:pPr>
            <a:r>
              <a:rPr lang="ru-RU" sz="1600" dirty="0" err="1">
                <a:latin typeface="Bookman Old Style" pitchFamily="18" charset="0"/>
              </a:rPr>
              <a:t>Жу</a:t>
            </a:r>
            <a:r>
              <a:rPr lang="ru-RU" sz="1600" dirty="0">
                <a:latin typeface="Bookman Old Style" pitchFamily="18" charset="0"/>
              </a:rPr>
              <a:t>, же: лежу, хожу, гляжу, покажу, уже, уважение; вижу, вяжут, лижут, мажут.</a:t>
            </a:r>
          </a:p>
          <a:p>
            <a:pPr marL="0" indent="0">
              <a:buNone/>
            </a:pPr>
            <a:r>
              <a:rPr lang="ru-RU" sz="1600" dirty="0" err="1">
                <a:latin typeface="Bookman Old Style" pitchFamily="18" charset="0"/>
              </a:rPr>
              <a:t>Жи</a:t>
            </a:r>
            <a:r>
              <a:rPr lang="ru-RU" sz="1600" dirty="0">
                <a:latin typeface="Bookman Old Style" pitchFamily="18" charset="0"/>
              </a:rPr>
              <a:t>: ножи, ужи, ежи, лежи, покажи, этажи, наживка; ежик, ужин, пыжик, дюжина, ухаживать, похожий, ужинать</a:t>
            </a:r>
            <a:r>
              <a:rPr lang="ru-RU" sz="1600" dirty="0" smtClean="0">
                <a:latin typeface="Bookman Old Style" pitchFamily="18" charset="0"/>
              </a:rPr>
              <a:t>.</a:t>
            </a:r>
          </a:p>
          <a:p>
            <a:pPr marL="0" indent="0">
              <a:buNone/>
            </a:pPr>
            <a:r>
              <a:rPr lang="ru-RU" sz="1600" dirty="0">
                <a:latin typeface="Bookman Old Style" pitchFamily="18" charset="0"/>
              </a:rPr>
              <a:t>Важный, каждый, бумажный, можно, монтажник, багажный, дождик, ложный, тревожный, ножницы, пирожное, художник, нужно, дружно, дружба, лыжник, булыжник, южный, вьюжный, таёжный, нижний, ближний, книжный, между, прежде, одежда, надежда, нежный, прежний, вежливый, прилежный, наждак, награждать, вражда, ножной, нужда, Лужники, лыжня, денежный, бережно, побеждать.</a:t>
            </a:r>
            <a:endParaRPr lang="ru-RU" sz="1600" dirty="0">
              <a:latin typeface="Bookman Old Style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latin typeface="Bookman Old Style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FDF20-24AA-43D6-8734-0BF43571331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25725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31C904-F7D4-46A6-82D6-8D8DCF82D2B2}" type="datetime1">
              <a:rPr lang="ru-RU" smtClean="0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FDF20-24AA-43D6-8734-0BF43571331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2050" name="Picture 2" descr="C:\Users\Home\Desktop\Ж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698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909728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 numCol="1"/>
          <a:lstStyle/>
          <a:p>
            <a:pPr marL="0" indent="0">
              <a:buNone/>
            </a:pPr>
            <a:r>
              <a:rPr lang="ru-RU" sz="1400" b="1" dirty="0">
                <a:latin typeface="Bookman Old Style" pitchFamily="18" charset="0"/>
              </a:rPr>
              <a:t>Хлопните в ладоши, если вы услышите в слове звук [ж].</a:t>
            </a:r>
          </a:p>
          <a:p>
            <a:pPr marL="0" indent="0">
              <a:buNone/>
            </a:pPr>
            <a:r>
              <a:rPr lang="ru-RU" sz="1400" dirty="0" smtClean="0">
                <a:latin typeface="Bookman Old Style" pitchFamily="18" charset="0"/>
              </a:rPr>
              <a:t>Пиджак</a:t>
            </a:r>
            <a:r>
              <a:rPr lang="ru-RU" sz="1400" dirty="0">
                <a:latin typeface="Bookman Old Style" pitchFamily="18" charset="0"/>
              </a:rPr>
              <a:t>, рубашка, майка, шарф, жилет, шапка, шорты, бриджи, штаны, брюки, носки, джинсы, кошка, чемодан, ножницы, замок, ужи, цапля, ёжик, щит, жираф, лиса, лыжи, чемодан, щетка, вешалка, лиса, мыши, жук, волк, карандаш, крыша, ужи, щит.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FDF20-24AA-43D6-8734-0BF43571331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5122" name="Picture 2" descr="C:\Users\Home\Desktop\ж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02" y="1268760"/>
            <a:ext cx="8352928" cy="534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563960"/>
      </p:ext>
    </p:extLst>
  </p:cSld>
  <p:clrMapOvr>
    <a:masterClrMapping/>
  </p:clrMapOvr>
  <p:transition spd="med" advClick="0" advTm="3000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1">
  <a:themeElements>
    <a:clrScheme name="Другая 50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1</Template>
  <TotalTime>319</TotalTime>
  <Words>366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Праздник детский 1</vt:lpstr>
      <vt:lpstr>Презентация PowerPoint</vt:lpstr>
      <vt:lpstr>Презентация PowerPoint</vt:lpstr>
      <vt:lpstr>Презентация PowerPoint</vt:lpstr>
      <vt:lpstr>Проговаривать слоги, слова, голосом выделяя звук [Ж]: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Home</cp:lastModifiedBy>
  <cp:revision>6</cp:revision>
  <dcterms:created xsi:type="dcterms:W3CDTF">2012-03-04T15:21:00Z</dcterms:created>
  <dcterms:modified xsi:type="dcterms:W3CDTF">2020-11-19T16:47:57Z</dcterms:modified>
</cp:coreProperties>
</file>