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7" r:id="rId2"/>
    <p:sldId id="259" r:id="rId3"/>
    <p:sldId id="261" r:id="rId4"/>
    <p:sldId id="262" r:id="rId5"/>
    <p:sldId id="263" r:id="rId6"/>
    <p:sldId id="265" r:id="rId7"/>
    <p:sldId id="281" r:id="rId8"/>
    <p:sldId id="282" r:id="rId9"/>
    <p:sldId id="283" r:id="rId10"/>
    <p:sldId id="279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9D4DB2-DE59-452A-A147-C543E61924B3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0EFE98-2972-4EAE-BA3A-320CDEC17A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35387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0EFE98-2972-4EAE-BA3A-320CDEC17A65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75788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0EFE98-2972-4EAE-BA3A-320CDEC17A65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26899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0EFE98-2972-4EAE-BA3A-320CDEC17A65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80139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0EFE98-2972-4EAE-BA3A-320CDEC17A65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51563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6E235-4610-4A9D-A8DB-4B688519264E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AEC76-FEC5-47D8-89A4-2DE7B3AE4B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6E235-4610-4A9D-A8DB-4B688519264E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AEC76-FEC5-47D8-89A4-2DE7B3AE4B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6E235-4610-4A9D-A8DB-4B688519264E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AEC76-FEC5-47D8-89A4-2DE7B3AE4B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6E235-4610-4A9D-A8DB-4B688519264E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AEC76-FEC5-47D8-89A4-2DE7B3AE4B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6E235-4610-4A9D-A8DB-4B688519264E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AEC76-FEC5-47D8-89A4-2DE7B3AE4B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6E235-4610-4A9D-A8DB-4B688519264E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AEC76-FEC5-47D8-89A4-2DE7B3AE4B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6E235-4610-4A9D-A8DB-4B688519264E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AEC76-FEC5-47D8-89A4-2DE7B3AE4B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6E235-4610-4A9D-A8DB-4B688519264E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AEC76-FEC5-47D8-89A4-2DE7B3AE4B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6E235-4610-4A9D-A8DB-4B688519264E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AEC76-FEC5-47D8-89A4-2DE7B3AE4B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6E235-4610-4A9D-A8DB-4B688519264E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AEC76-FEC5-47D8-89A4-2DE7B3AE4B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6E235-4610-4A9D-A8DB-4B688519264E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AEC76-FEC5-47D8-89A4-2DE7B3AE4B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A6E235-4610-4A9D-A8DB-4B688519264E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5AEC76-FEC5-47D8-89A4-2DE7B3AE4B1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C:\Documents and Settings\33\Рабочий стол\126 фоны для презентаций\231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14346" y="17184"/>
            <a:ext cx="935834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0" y="2285993"/>
            <a:ext cx="9144000" cy="206210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effectLst/>
                <a:latin typeface="Monotype Corsiva" pitchFamily="66" charset="0"/>
              </a:rPr>
              <a:t>Использование интерактивного оборудования в процессе образовательной деятельности (проведение </a:t>
            </a:r>
            <a:r>
              <a:rPr lang="ru-RU" sz="32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effectLst/>
                <a:latin typeface="Monotype Corsiva" pitchFamily="66" charset="0"/>
              </a:rPr>
              <a:t>вебинаров</a:t>
            </a:r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effectLst/>
                <a:latin typeface="Monotype Corsiva" pitchFamily="66" charset="0"/>
              </a:rPr>
              <a:t>, создание заданий в программных модулях «Сова» и «</a:t>
            </a:r>
            <a:r>
              <a:rPr lang="en-US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effectLst/>
                <a:latin typeface="Monotype Corsiva" pitchFamily="66" charset="0"/>
              </a:rPr>
              <a:t>Easy </a:t>
            </a:r>
            <a:r>
              <a:rPr lang="en-US" sz="32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latin typeface="Monotype Corsiva" pitchFamily="66" charset="0"/>
              </a:rPr>
              <a:t>E</a:t>
            </a:r>
            <a:r>
              <a:rPr lang="en-US" sz="32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effectLst/>
                <a:latin typeface="Monotype Corsiva" pitchFamily="66" charset="0"/>
              </a:rPr>
              <a:t>nteractiv</a:t>
            </a:r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effectLst/>
                <a:latin typeface="Monotype Corsiva" pitchFamily="66" charset="0"/>
              </a:rPr>
              <a:t>» 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C00000"/>
              </a:solidFill>
              <a:effectLst/>
              <a:latin typeface="Monotype Corsiva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71868" y="4572009"/>
            <a:ext cx="510777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Н. В. Зыкова</a:t>
            </a:r>
          </a:p>
          <a:p>
            <a:pPr algn="r"/>
            <a:r>
              <a:rPr lang="ru-RU" sz="28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Воспитатель </a:t>
            </a:r>
          </a:p>
          <a:p>
            <a:pPr algn="r"/>
            <a:r>
              <a:rPr lang="ru-RU" sz="28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Первая квалификационная категория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78735" y="6334780"/>
            <a:ext cx="86652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b="1" dirty="0">
              <a:solidFill>
                <a:srgbClr val="003300"/>
              </a:solidFill>
              <a:latin typeface="Monotype Corsiva" pitchFamily="66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00034" y="714356"/>
            <a:ext cx="792961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Полевского городского округа</a:t>
            </a:r>
          </a:p>
          <a:p>
            <a:pPr algn="ctr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«Детский сад № 32 общеразвивающего вида»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C:\Documents and Settings\33\Рабочий стол\126 фоны для презентаций\2312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14346" y="0"/>
            <a:ext cx="935834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0" y="2285993"/>
            <a:ext cx="91440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4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C00000"/>
              </a:solidFill>
              <a:effectLst/>
              <a:latin typeface="Monotype Corsiva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71868" y="4572009"/>
            <a:ext cx="51077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ru-RU" sz="2800" b="1" dirty="0" smtClean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8735" y="6334780"/>
            <a:ext cx="86652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b="1" dirty="0">
              <a:solidFill>
                <a:srgbClr val="003300"/>
              </a:solidFill>
              <a:latin typeface="Monotype Corsiva" pitchFamily="66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57158" y="3714752"/>
            <a:ext cx="807249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Arial" pitchFamily="34" charset="0"/>
              <a:buChar char="•"/>
            </a:pPr>
            <a:endParaRPr lang="ru-RU" sz="32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14282" y="2285992"/>
            <a:ext cx="87154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511816"/>
          </a:xfrm>
        </p:spPr>
        <p:txBody>
          <a:bodyPr>
            <a:normAutofit/>
          </a:bodyPr>
          <a:lstStyle/>
          <a:p>
            <a:r>
              <a:rPr lang="ru-RU" sz="6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6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C:\Documents and Settings\33\Рабочий стол\126 фоны для презентаций\231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14346" y="0"/>
            <a:ext cx="935834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0" y="2285993"/>
            <a:ext cx="91440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4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C00000"/>
              </a:solidFill>
              <a:effectLst/>
              <a:latin typeface="Monotype Corsiva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71868" y="4572009"/>
            <a:ext cx="51077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ru-RU" sz="2800" b="1" dirty="0" smtClean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8735" y="6334780"/>
            <a:ext cx="86652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b="1" dirty="0">
              <a:solidFill>
                <a:srgbClr val="003300"/>
              </a:solidFill>
              <a:latin typeface="Monotype Corsiva" pitchFamily="66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0" y="714356"/>
            <a:ext cx="892971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Интерактивная доска или панель - это сенсорный экран, работающий </a:t>
            </a:r>
            <a:r>
              <a:rPr lang="en-US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</a:t>
            </a: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часть системы.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57158" y="3714752"/>
            <a:ext cx="807249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Arial" pitchFamily="34" charset="0"/>
              <a:buChar char="•"/>
            </a:pPr>
            <a:endParaRPr lang="ru-RU" sz="3200" dirty="0"/>
          </a:p>
        </p:txBody>
      </p:sp>
      <p:pic>
        <p:nvPicPr>
          <p:cNvPr id="11" name="Рисунок 10" descr="PA050013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0" y="2357430"/>
            <a:ext cx="4226748" cy="392909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43438" y="2357430"/>
            <a:ext cx="3990109" cy="3852866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C:\Documents and Settings\33\Рабочий стол\126 фоны для презентаций\231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5834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786182" y="2571744"/>
            <a:ext cx="91440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4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C00000"/>
              </a:solidFill>
              <a:effectLst/>
              <a:latin typeface="Monotype Corsiva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71868" y="4572009"/>
            <a:ext cx="51077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ru-RU" sz="2800" b="1" dirty="0" smtClean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8735" y="6334780"/>
            <a:ext cx="86652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b="1" dirty="0">
              <a:solidFill>
                <a:srgbClr val="003300"/>
              </a:solidFill>
              <a:latin typeface="Monotype Corsiva" pitchFamily="66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0" y="714356"/>
            <a:ext cx="892971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2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57158" y="3714752"/>
            <a:ext cx="807249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Arial" pitchFamily="34" charset="0"/>
              <a:buChar char="•"/>
            </a:pPr>
            <a:endParaRPr lang="ru-RU" sz="32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14282" y="571480"/>
            <a:ext cx="87154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dirty="0">
              <a:solidFill>
                <a:srgbClr val="C00000"/>
              </a:solidFill>
            </a:endParaRPr>
          </a:p>
        </p:txBody>
      </p:sp>
      <p:pic>
        <p:nvPicPr>
          <p:cNvPr id="1028" name="Picture 4" descr="E:\педчтения\для педчтения\IMG_20190325_10300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642918"/>
            <a:ext cx="4214842" cy="5857916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1030" name="Picture 6" descr="E:\педчтения\для педчтения\IMG_20190325_10341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2067" y="642918"/>
            <a:ext cx="4071934" cy="5786478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C:\Documents and Settings\33\Рабочий стол\126 фоны для презентаций\231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779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0" y="2285993"/>
            <a:ext cx="91440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4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C00000"/>
              </a:solidFill>
              <a:effectLst/>
              <a:latin typeface="Monotype Corsiva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71868" y="4572009"/>
            <a:ext cx="51077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ru-RU" sz="2800" b="1" dirty="0" smtClean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8735" y="6334780"/>
            <a:ext cx="86652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b="1" dirty="0">
              <a:solidFill>
                <a:srgbClr val="003300"/>
              </a:solidFill>
              <a:latin typeface="Monotype Corsiva" pitchFamily="66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0" y="142852"/>
            <a:ext cx="942978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Игра- первый компьютерный продукт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57158" y="3714752"/>
            <a:ext cx="807249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Arial" pitchFamily="34" charset="0"/>
              <a:buChar char="•"/>
            </a:pPr>
            <a:endParaRPr lang="ru-RU" sz="32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143108" y="1571612"/>
            <a:ext cx="678661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dirty="0">
              <a:solidFill>
                <a:srgbClr val="C00000"/>
              </a:solidFill>
            </a:endParaRPr>
          </a:p>
        </p:txBody>
      </p:sp>
      <p:pic>
        <p:nvPicPr>
          <p:cNvPr id="11" name="Рисунок 10" descr="PA050026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14282" y="1000108"/>
            <a:ext cx="3714776" cy="321471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050" name="Picture 2" descr="E:\педчтения\для педчтения\IMG_20190325_10431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28926" y="1857364"/>
            <a:ext cx="3214710" cy="361232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051" name="Picture 3" descr="E:\педчтения\Зыкова\IMG-20180525-WA001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43570" y="3071810"/>
            <a:ext cx="3286116" cy="3600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C:\Documents and Settings\33\Рабочий стол\126 фоны для презентаций\231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7384"/>
            <a:ext cx="935834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0" y="2285993"/>
            <a:ext cx="91440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4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C00000"/>
              </a:solidFill>
              <a:effectLst/>
              <a:latin typeface="Monotype Corsiva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71868" y="4572009"/>
            <a:ext cx="51077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ru-RU" sz="2800" b="1" dirty="0" smtClean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8735" y="6334780"/>
            <a:ext cx="86652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b="1" dirty="0">
              <a:solidFill>
                <a:srgbClr val="003300"/>
              </a:solidFill>
              <a:latin typeface="Monotype Corsiva" pitchFamily="66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57158" y="3714752"/>
            <a:ext cx="807249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Arial" pitchFamily="34" charset="0"/>
              <a:buChar char="•"/>
            </a:pPr>
            <a:endParaRPr lang="ru-RU" sz="3200" dirty="0"/>
          </a:p>
        </p:txBody>
      </p:sp>
      <p:pic>
        <p:nvPicPr>
          <p:cNvPr id="3074" name="Picture 2" descr="C:\Users\slava123\Desktop\фото\IMG_20190325_11555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1142984"/>
            <a:ext cx="4143404" cy="535785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075" name="Picture 3" descr="C:\Users\slava123\Desktop\фото\IMG_20190325_11485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3504" y="642918"/>
            <a:ext cx="3782108" cy="504281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C:\Documents and Settings\33\Рабочий стол\126 фоны для презентаций\231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14346" y="0"/>
            <a:ext cx="935834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0" y="2285993"/>
            <a:ext cx="91440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4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C00000"/>
              </a:solidFill>
              <a:effectLst/>
              <a:latin typeface="Monotype Corsiva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71868" y="4572009"/>
            <a:ext cx="51077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ru-RU" sz="2800" b="1" dirty="0" smtClean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8735" y="6334780"/>
            <a:ext cx="86652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b="1" dirty="0">
              <a:solidFill>
                <a:srgbClr val="003300"/>
              </a:solidFill>
              <a:latin typeface="Monotype Corsiva" pitchFamily="66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0" y="285728"/>
            <a:ext cx="892971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Развивающие программы</a:t>
            </a:r>
            <a:endParaRPr lang="ru-RU" sz="6000" b="1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57158" y="3714752"/>
            <a:ext cx="807249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Arial" pitchFamily="34" charset="0"/>
              <a:buChar char="•"/>
            </a:pPr>
            <a:endParaRPr lang="ru-RU" sz="32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14282" y="2285992"/>
            <a:ext cx="8715436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4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Интерактивный редактор «Сова</a:t>
            </a:r>
            <a:r>
              <a:rPr lang="ru-RU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»,</a:t>
            </a:r>
          </a:p>
          <a:p>
            <a:pPr>
              <a:buFont typeface="Arial" pitchFamily="34" charset="0"/>
              <a:buChar char="•"/>
            </a:pPr>
            <a:r>
              <a:rPr lang="ru-RU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en-US" sz="48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EasyEnteractiv</a:t>
            </a:r>
            <a:r>
              <a:rPr lang="ru-RU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»,</a:t>
            </a:r>
          </a:p>
          <a:p>
            <a:pPr lvl="0"/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C:\Documents and Settings\33\Рабочий стол\126 фоны для презентаций\2312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35834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0" y="2285993"/>
            <a:ext cx="91440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4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C00000"/>
              </a:solidFill>
              <a:effectLst/>
              <a:latin typeface="Monotype Corsiva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71868" y="4572009"/>
            <a:ext cx="51077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ru-RU" sz="2800" b="1" dirty="0" smtClean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8735" y="6334780"/>
            <a:ext cx="86652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b="1" dirty="0">
              <a:solidFill>
                <a:srgbClr val="003300"/>
              </a:solidFill>
              <a:latin typeface="Monotype Corsiva" pitchFamily="66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57158" y="3714752"/>
            <a:ext cx="807249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Arial" pitchFamily="34" charset="0"/>
              <a:buChar char="•"/>
            </a:pPr>
            <a:endParaRPr lang="ru-RU" sz="32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14282" y="2285992"/>
            <a:ext cx="87154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Заголовок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Вебинар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одержимое 1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800" dirty="0" smtClean="0"/>
              <a:t>Представляет </a:t>
            </a:r>
            <a:r>
              <a:rPr lang="ru-RU" sz="4800" dirty="0"/>
              <a:t>собой онлайн-семинар в режиме реального времени или в записи, онлайн-встречу или веб-конференцию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1669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C:\Documents and Settings\33\Рабочий стол\126 фоны для презентаций\2312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76" y="0"/>
            <a:ext cx="935834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0" y="2285993"/>
            <a:ext cx="91440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4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C00000"/>
              </a:solidFill>
              <a:effectLst/>
              <a:latin typeface="Monotype Corsiva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71868" y="4572009"/>
            <a:ext cx="51077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ru-RU" sz="2800" b="1" dirty="0" smtClean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8735" y="6334780"/>
            <a:ext cx="86652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b="1" dirty="0">
              <a:solidFill>
                <a:srgbClr val="003300"/>
              </a:solidFill>
              <a:latin typeface="Monotype Corsiva" pitchFamily="66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57158" y="3714752"/>
            <a:ext cx="807249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Arial" pitchFamily="34" charset="0"/>
              <a:buChar char="•"/>
            </a:pPr>
            <a:endParaRPr lang="ru-RU" sz="32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14282" y="2285992"/>
            <a:ext cx="87154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Заголовок 1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 err="1" smtClean="0">
                <a:latin typeface="Times New Roman" pitchFamily="18" charset="0"/>
                <a:cs typeface="Times New Roman" pitchFamily="18" charset="0"/>
              </a:rPr>
              <a:t>Pruffme</a:t>
            </a:r>
            <a:r>
              <a:rPr lang="en-US" sz="6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8735" y="1600200"/>
            <a:ext cx="8116343" cy="4853136"/>
          </a:xfrm>
        </p:spPr>
      </p:pic>
    </p:spTree>
    <p:extLst>
      <p:ext uri="{BB962C8B-B14F-4D97-AF65-F5344CB8AC3E}">
        <p14:creationId xmlns:p14="http://schemas.microsoft.com/office/powerpoint/2010/main" val="4208885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C:\Documents and Settings\33\Рабочий стол\126 фоны для презентаций\2312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76" y="0"/>
            <a:ext cx="935834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0" y="2285993"/>
            <a:ext cx="91440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4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C00000"/>
              </a:solidFill>
              <a:effectLst/>
              <a:latin typeface="Monotype Corsiva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71868" y="4572009"/>
            <a:ext cx="51077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ru-RU" sz="2800" b="1" dirty="0" smtClean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8735" y="6334780"/>
            <a:ext cx="86652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b="1" dirty="0">
              <a:solidFill>
                <a:srgbClr val="003300"/>
              </a:solidFill>
              <a:latin typeface="Monotype Corsiva" pitchFamily="66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57158" y="3714752"/>
            <a:ext cx="807249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Arial" pitchFamily="34" charset="0"/>
              <a:buChar char="•"/>
            </a:pPr>
            <a:endParaRPr lang="ru-RU" sz="32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14282" y="2285992"/>
            <a:ext cx="87154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Заголовок 1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 err="1" smtClean="0">
                <a:latin typeface="Times New Roman" pitchFamily="18" charset="0"/>
                <a:cs typeface="Times New Roman" pitchFamily="18" charset="0"/>
              </a:rPr>
              <a:t>Pruffme</a:t>
            </a:r>
            <a:r>
              <a:rPr lang="en-US" sz="6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864" y="1378239"/>
            <a:ext cx="8046156" cy="5257800"/>
          </a:xfrm>
        </p:spPr>
      </p:pic>
    </p:spTree>
    <p:extLst>
      <p:ext uri="{BB962C8B-B14F-4D97-AF65-F5344CB8AC3E}">
        <p14:creationId xmlns:p14="http://schemas.microsoft.com/office/powerpoint/2010/main" val="2658009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204</TotalTime>
  <Words>105</Words>
  <Application>Microsoft Office PowerPoint</Application>
  <PresentationFormat>Экран (4:3)</PresentationFormat>
  <Paragraphs>20</Paragraphs>
  <Slides>10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Calibri</vt:lpstr>
      <vt:lpstr>Comic Sans MS</vt:lpstr>
      <vt:lpstr>Monotype Corsiva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Вебинар</vt:lpstr>
      <vt:lpstr>Pruffme </vt:lpstr>
      <vt:lpstr>Pruffme </vt:lpstr>
      <vt:lpstr>Спасибо за внимание!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slava123</dc:creator>
  <cp:lastModifiedBy>RePack by Diakov</cp:lastModifiedBy>
  <cp:revision>27</cp:revision>
  <dcterms:created xsi:type="dcterms:W3CDTF">2019-03-25T17:32:17Z</dcterms:created>
  <dcterms:modified xsi:type="dcterms:W3CDTF">2020-11-19T14:58:30Z</dcterms:modified>
</cp:coreProperties>
</file>