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6" r:id="rId7"/>
    <p:sldId id="265" r:id="rId8"/>
    <p:sldId id="268" r:id="rId9"/>
    <p:sldId id="267" r:id="rId10"/>
    <p:sldId id="269" r:id="rId11"/>
    <p:sldId id="272" r:id="rId12"/>
    <p:sldId id="281" r:id="rId13"/>
    <p:sldId id="273" r:id="rId14"/>
    <p:sldId id="270" r:id="rId15"/>
    <p:sldId id="274" r:id="rId16"/>
    <p:sldId id="275" r:id="rId17"/>
    <p:sldId id="276" r:id="rId18"/>
    <p:sldId id="277" r:id="rId19"/>
    <p:sldId id="280" r:id="rId20"/>
    <p:sldId id="283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1115" y="1210235"/>
            <a:ext cx="49929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Проект: «Будем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 дышать и здоровье сохранять»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: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Кост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Кудрявская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ru-RU" dirty="0" err="1" smtClean="0"/>
              <a:t>Д\и</a:t>
            </a:r>
            <a:r>
              <a:rPr lang="ru-RU" dirty="0" smtClean="0"/>
              <a:t>»Узнай по запаху»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dirty="0" smtClean="0"/>
              <a:t>Цель: развивать у детей обоняние. Познакомить с </a:t>
            </a:r>
            <a:r>
              <a:rPr lang="ru-RU" dirty="0" err="1" smtClean="0"/>
              <a:t>ароматерапией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Некоторые растения помогают человеку не только, когда он их проглотит. Есть такие растения, которые помогают даже своим запахом. Мы с вами делали чесночные кулоны (резаный чеснок в пластиковом яйце от Киндер-сюрприза с отверстиями, на ленточке). Запах чеснока защищает от гриппа и простуды. </a:t>
            </a:r>
            <a:br>
              <a:rPr lang="ru-RU" dirty="0" smtClean="0"/>
            </a:br>
            <a:r>
              <a:rPr lang="ru-RU" dirty="0" smtClean="0"/>
              <a:t>Вот мята. Ее запах восстанавливает силы, помогает справиться с кашлем.</a:t>
            </a:r>
            <a:br>
              <a:rPr lang="ru-RU" dirty="0" smtClean="0"/>
            </a:br>
            <a:r>
              <a:rPr lang="ru-RU" dirty="0" smtClean="0"/>
              <a:t>А это лаванда. Ее запах помогает уснуть.</a:t>
            </a:r>
            <a:br>
              <a:rPr lang="ru-RU" dirty="0" smtClean="0"/>
            </a:br>
            <a:r>
              <a:rPr lang="ru-RU" dirty="0" smtClean="0"/>
              <a:t>Это кожура любимого вами фрукта. Какого? Апельсина. Ее запах поднимает настроение, улучшает аппетит.</a:t>
            </a:r>
            <a:br>
              <a:rPr lang="ru-RU" dirty="0" smtClean="0"/>
            </a:br>
            <a:r>
              <a:rPr lang="ru-RU" dirty="0" smtClean="0"/>
              <a:t>Это хвоя какого растения? Сосны. Ее запах успокаивает и помогает справиться с кашлем.</a:t>
            </a:r>
            <a:br>
              <a:rPr lang="ru-RU" dirty="0" smtClean="0"/>
            </a:br>
            <a:r>
              <a:rPr lang="ru-RU" dirty="0" smtClean="0"/>
              <a:t>Это комнатное растение вам знакомо. Как оно называется? Запах герани устраняет беспокойство, повышает работоспособность, внимание.</a:t>
            </a:r>
            <a:br>
              <a:rPr lang="ru-RU" dirty="0" smtClean="0"/>
            </a:br>
            <a:r>
              <a:rPr lang="ru-RU" dirty="0" smtClean="0"/>
              <a:t>(Детям предлагается определить некоторые растения по запаху).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Загрузки\WhatsApp Image 2020-11-12 at 19.25.4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3292078" cy="4389437"/>
          </a:xfrm>
          <a:prstGeom prst="rect">
            <a:avLst/>
          </a:prstGeom>
          <a:noFill/>
        </p:spPr>
      </p:pic>
      <p:pic>
        <p:nvPicPr>
          <p:cNvPr id="5" name="Picture 3" descr="D:\Загрузки\WhatsApp Image 2020-11-12 at 19.25.1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714356"/>
            <a:ext cx="350046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Д\и</a:t>
            </a:r>
            <a:r>
              <a:rPr lang="ru-RU" dirty="0" smtClean="0"/>
              <a:t>»Воздушный футбол»</a:t>
            </a:r>
            <a:endParaRPr lang="ru-RU" dirty="0"/>
          </a:p>
        </p:txBody>
      </p:sp>
      <p:pic>
        <p:nvPicPr>
          <p:cNvPr id="2050" name="Picture 2" descr="D:\Загрузки\WhatsApp Image 2020-11-17 at 21.00.46 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643182"/>
            <a:ext cx="2761064" cy="3681418"/>
          </a:xfrm>
          <a:prstGeom prst="rect">
            <a:avLst/>
          </a:prstGeom>
          <a:noFill/>
        </p:spPr>
      </p:pic>
      <p:pic>
        <p:nvPicPr>
          <p:cNvPr id="2051" name="Picture 3" descr="D:\Загрузки\WhatsApp Image 2020-11-17 at 21.00.4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71678"/>
            <a:ext cx="2571768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пособий .</a:t>
            </a:r>
            <a:endParaRPr lang="ru-RU" dirty="0"/>
          </a:p>
        </p:txBody>
      </p:sp>
      <p:pic>
        <p:nvPicPr>
          <p:cNvPr id="4" name="Picture 3" descr="D:\Загрузки\WhatsApp Image 2020-11-12 at 10.39.2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3292078" cy="4389437"/>
          </a:xfrm>
          <a:prstGeom prst="rect">
            <a:avLst/>
          </a:prstGeom>
          <a:noFill/>
        </p:spPr>
      </p:pic>
      <p:pic>
        <p:nvPicPr>
          <p:cNvPr id="5" name="Picture 2" descr="D:\Загрузки\WhatsApp Image 2020-11-12 at 10.39.0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928802"/>
            <a:ext cx="4337054" cy="3252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r>
              <a:rPr lang="ru-RU" dirty="0" smtClean="0"/>
              <a:t>Дышим….</a:t>
            </a:r>
            <a:endParaRPr lang="ru-RU" dirty="0"/>
          </a:p>
        </p:txBody>
      </p:sp>
      <p:pic>
        <p:nvPicPr>
          <p:cNvPr id="1026" name="Picture 2" descr="D:\Загрузки\WhatsApp Image 2020-11-12 at 19.25.3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94866" y="1571612"/>
            <a:ext cx="2149134" cy="2865512"/>
          </a:xfrm>
          <a:prstGeom prst="rect">
            <a:avLst/>
          </a:prstGeom>
          <a:noFill/>
        </p:spPr>
      </p:pic>
      <p:pic>
        <p:nvPicPr>
          <p:cNvPr id="1027" name="Picture 3" descr="D:\Загрузки\WhatsApp Image 2020-11-12 at 19.26.0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929042"/>
            <a:ext cx="2196719" cy="2928958"/>
          </a:xfrm>
          <a:prstGeom prst="rect">
            <a:avLst/>
          </a:prstGeom>
          <a:noFill/>
        </p:spPr>
      </p:pic>
      <p:pic>
        <p:nvPicPr>
          <p:cNvPr id="1028" name="Picture 4" descr="D:\Загрузки\WhatsApp Image 2020-11-12 at 19.26.1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857628"/>
            <a:ext cx="2035983" cy="2714644"/>
          </a:xfrm>
          <a:prstGeom prst="rect">
            <a:avLst/>
          </a:prstGeom>
          <a:noFill/>
        </p:spPr>
      </p:pic>
      <p:pic>
        <p:nvPicPr>
          <p:cNvPr id="1029" name="Picture 5" descr="D:\Загрузки\WhatsApp Image 2020-11-12 at 19.26.26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928802"/>
            <a:ext cx="1928808" cy="2571744"/>
          </a:xfrm>
          <a:prstGeom prst="rect">
            <a:avLst/>
          </a:prstGeom>
          <a:noFill/>
        </p:spPr>
      </p:pic>
      <p:pic>
        <p:nvPicPr>
          <p:cNvPr id="1030" name="Picture 6" descr="D:\Загрузки\WhatsApp Image 2020-11-12 at 19.26.43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8736"/>
            <a:ext cx="203598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Изготовим пособия сами.</a:t>
            </a:r>
            <a:endParaRPr lang="ru-RU" dirty="0"/>
          </a:p>
        </p:txBody>
      </p:sp>
      <p:pic>
        <p:nvPicPr>
          <p:cNvPr id="1026" name="Picture 2" descr="D:\Загрузки\WhatsApp Image 2020-11-16 at 20.12.3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714620"/>
            <a:ext cx="2074667" cy="2766222"/>
          </a:xfrm>
          <a:prstGeom prst="rect">
            <a:avLst/>
          </a:prstGeom>
          <a:noFill/>
        </p:spPr>
      </p:pic>
      <p:pic>
        <p:nvPicPr>
          <p:cNvPr id="1027" name="Picture 3" descr="D:\Загрузки\WhatsApp Image 2020-11-16 at 20.06.5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857364"/>
            <a:ext cx="2143140" cy="2857520"/>
          </a:xfrm>
          <a:prstGeom prst="rect">
            <a:avLst/>
          </a:prstGeom>
          <a:noFill/>
        </p:spPr>
      </p:pic>
      <p:pic>
        <p:nvPicPr>
          <p:cNvPr id="1028" name="Picture 4" descr="D:\Загрузки\WhatsApp Image 2020-11-16 at 20.07.1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786058"/>
            <a:ext cx="214314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Изготовим пособия сами</a:t>
            </a:r>
            <a:endParaRPr lang="ru-RU" dirty="0"/>
          </a:p>
        </p:txBody>
      </p:sp>
      <p:pic>
        <p:nvPicPr>
          <p:cNvPr id="2050" name="Picture 2" descr="D:\Загрузки\WhatsApp Image 2020-11-16 at 20.07.2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22461"/>
            <a:ext cx="3071834" cy="4095778"/>
          </a:xfrm>
          <a:prstGeom prst="rect">
            <a:avLst/>
          </a:prstGeom>
          <a:noFill/>
        </p:spPr>
      </p:pic>
      <p:pic>
        <p:nvPicPr>
          <p:cNvPr id="2051" name="Picture 3" descr="D:\Загрузки\WhatsApp Image 2020-11-16 at 20.06.2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0660" y="2214553"/>
            <a:ext cx="3036116" cy="4048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Гимнастика по </a:t>
            </a:r>
            <a:r>
              <a:rPr lang="ru-RU" dirty="0" err="1" smtClean="0"/>
              <a:t>Стрельниковой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5" name="Picture 1" descr="D:\Загрузки\WhatsApp Image 2020-11-18 at 19.44.1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Конкурс семейных комплексов дыхательной гимнастики.</a:t>
            </a:r>
            <a:endParaRPr lang="ru-RU" dirty="0"/>
          </a:p>
        </p:txBody>
      </p:sp>
      <p:pic>
        <p:nvPicPr>
          <p:cNvPr id="1026" name="Picture 2" descr="D:\Загрузки\WhatsApp Image 2020-11-17 at 18.28.43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71678"/>
            <a:ext cx="2714626" cy="3619501"/>
          </a:xfrm>
          <a:prstGeom prst="rect">
            <a:avLst/>
          </a:prstGeom>
          <a:noFill/>
        </p:spPr>
      </p:pic>
      <p:pic>
        <p:nvPicPr>
          <p:cNvPr id="1027" name="Picture 3" descr="D:\Загрузки\WhatsApp Image 2020-11-17 at 18.28.4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2786050" cy="3714733"/>
          </a:xfrm>
          <a:prstGeom prst="rect">
            <a:avLst/>
          </a:prstGeom>
          <a:noFill/>
        </p:spPr>
      </p:pic>
      <p:pic>
        <p:nvPicPr>
          <p:cNvPr id="6" name="Picture 2" descr="D:\Загрузки\WhatsApp Image 2020-11-17 at 20.47.11.jpe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071678"/>
            <a:ext cx="3694917" cy="3694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Михеечкины</a:t>
            </a:r>
            <a:r>
              <a:rPr lang="ru-RU" sz="2400" dirty="0" smtClean="0"/>
              <a:t> и Федоровы.</a:t>
            </a:r>
            <a:endParaRPr lang="ru-RU" sz="2400" dirty="0"/>
          </a:p>
        </p:txBody>
      </p:sp>
      <p:pic>
        <p:nvPicPr>
          <p:cNvPr id="5" name="Picture 2" descr="D:\Загрузки\WhatsApp Image 2020-11-17 at 19.53.1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3024185" cy="4032247"/>
          </a:xfrm>
          <a:prstGeom prst="rect">
            <a:avLst/>
          </a:prstGeom>
          <a:noFill/>
        </p:spPr>
      </p:pic>
      <p:pic>
        <p:nvPicPr>
          <p:cNvPr id="7" name="Picture 3" descr="D:\Загрузки\WhatsApp Image 2020-11-17 at 21.56.41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071678"/>
            <a:ext cx="2133754" cy="4389437"/>
          </a:xfrm>
          <a:prstGeom prst="rect">
            <a:avLst/>
          </a:prstGeom>
          <a:noFill/>
        </p:spPr>
      </p:pic>
      <p:pic>
        <p:nvPicPr>
          <p:cNvPr id="8" name="Picture 2" descr="D:\Загрузки\WhatsApp Image 2020-11-17 at 21.34.5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571612"/>
            <a:ext cx="3292078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935480"/>
            <a:ext cx="7115196" cy="2136462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«Прежде, чем сделать ребенка 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умным и сообразительным – 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сделайте его здоровым»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		          Жан-Жак Руссо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Загрузки\WhatsApp Image 2020-11-18 at 19.35.0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4000528" cy="3481384"/>
          </a:xfrm>
          <a:prstGeom prst="rect">
            <a:avLst/>
          </a:prstGeom>
          <a:noFill/>
        </p:spPr>
      </p:pic>
      <p:sp>
        <p:nvSpPr>
          <p:cNvPr id="1028" name="AutoShape 4" descr="blob:https://web.whatsapp.com/afb4e3cb-5500-47a9-b43c-f776fda7a43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afb4e3cb-5500-47a9-b43c-f776fda7a43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D:\Загрузки\WhatsApp Image 2020-11-18 at 11.23.5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290"/>
            <a:ext cx="4214842" cy="3161132"/>
          </a:xfrm>
          <a:prstGeom prst="rect">
            <a:avLst/>
          </a:prstGeom>
          <a:noFill/>
        </p:spPr>
      </p:pic>
      <p:pic>
        <p:nvPicPr>
          <p:cNvPr id="1032" name="Picture 8" descr="D:\Загрузки\WhatsApp Image 2020-11-18 at 11.53.5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071810"/>
            <a:ext cx="2643206" cy="3524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</a:t>
            </a:r>
            <a:endParaRPr lang="ru-RU" dirty="0"/>
          </a:p>
        </p:txBody>
      </p:sp>
      <p:pic>
        <p:nvPicPr>
          <p:cNvPr id="3074" name="Picture 2" descr="D:\Рабочий стол\90066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       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b="1" dirty="0" smtClean="0"/>
              <a:t>Тип  Проекта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познавательно-оздоровительная направленность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Цель Проекта</a:t>
            </a:r>
            <a:endParaRPr lang="ru-RU" dirty="0" smtClean="0"/>
          </a:p>
          <a:p>
            <a:r>
              <a:rPr lang="ru-RU" dirty="0" smtClean="0"/>
              <a:t>Формирование осознанного отношения к своему здоровью и потребности к здоровому образу жизни через ознакомление детей со строением дыхательной системы человека, её функциями. </a:t>
            </a:r>
            <a:r>
              <a:rPr lang="ru-RU" b="1" dirty="0" smtClean="0"/>
              <a:t>Задачи Проекта</a:t>
            </a:r>
            <a:endParaRPr lang="ru-RU" dirty="0" smtClean="0"/>
          </a:p>
          <a:p>
            <a:r>
              <a:rPr lang="ru-RU" dirty="0" smtClean="0"/>
              <a:t>1. Закреплять знания детей о строении дыхательной системы.</a:t>
            </a:r>
          </a:p>
          <a:p>
            <a:r>
              <a:rPr lang="ru-RU" dirty="0" smtClean="0"/>
              <a:t>2. Формировать представления о работе отдельных органов и систем организма человека как единого механизма.</a:t>
            </a:r>
          </a:p>
          <a:p>
            <a:r>
              <a:rPr lang="ru-RU" dirty="0" smtClean="0"/>
              <a:t>3. Продолжать учить детей прислушиваться к себе, уметь определять свои ощущения и их причины, развивать навыки наблюдения, определять свои знания на практике экспериментальным путем.</a:t>
            </a:r>
          </a:p>
          <a:p>
            <a:r>
              <a:rPr lang="ru-RU" dirty="0" smtClean="0"/>
              <a:t>4. Развивать память, внимание, любознательность.</a:t>
            </a:r>
          </a:p>
          <a:p>
            <a:r>
              <a:rPr lang="ru-RU" dirty="0" smtClean="0"/>
              <a:t>5. Вызывать у детей желание заботиться о своем здоровье и здоровье других людей, вести здоровый образ жизни.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3300" dirty="0" smtClean="0"/>
              <a:t>– индивидуальный и дифференцированный подход (учет личностных, возрастных особенностей детей и уровня их психического и физического развития);</a:t>
            </a:r>
          </a:p>
          <a:p>
            <a:r>
              <a:rPr lang="ru-RU" sz="3300" dirty="0" smtClean="0"/>
              <a:t>– социальная безопасность (дошкольники должны понимать, что развитие правильного дыхания это показатель, как коррекции речи, так и снижения заболеваемости);</a:t>
            </a:r>
          </a:p>
          <a:p>
            <a:r>
              <a:rPr lang="ru-RU" sz="3300" dirty="0" smtClean="0"/>
              <a:t>– взаимосвязь с семьей (соблюдение единых требований ДОУ и семьи в воспитании здорового ребенка и вовлечение в </a:t>
            </a:r>
            <a:r>
              <a:rPr lang="ru-RU" sz="3300" dirty="0" err="1" smtClean="0"/>
              <a:t>здоровьесберегающие</a:t>
            </a:r>
            <a:r>
              <a:rPr lang="ru-RU" sz="3300" dirty="0" smtClean="0"/>
              <a:t> и оздоровительные мероприятия и их оценка);</a:t>
            </a:r>
          </a:p>
          <a:p>
            <a:r>
              <a:rPr lang="ru-RU" sz="3300" dirty="0" smtClean="0"/>
              <a:t>– разностороннее развитие личности (активизация мыслительной деятельности детей, создание условий, в которых ребенок сам ищет рациональный способ решения);</a:t>
            </a:r>
          </a:p>
          <a:p>
            <a:r>
              <a:rPr lang="ru-RU" sz="3300" dirty="0" smtClean="0"/>
              <a:t>– </a:t>
            </a:r>
            <a:r>
              <a:rPr lang="ru-RU" sz="3300" dirty="0" err="1" smtClean="0"/>
              <a:t>гуманизация</a:t>
            </a:r>
            <a:r>
              <a:rPr lang="ru-RU" sz="3300" dirty="0" smtClean="0"/>
              <a:t> (физкультурно-оздоровительная деятельность строится на основе комфортности, с учетом желаний и настроений детей);</a:t>
            </a:r>
          </a:p>
          <a:p>
            <a:r>
              <a:rPr lang="ru-RU" sz="3300" dirty="0" smtClean="0"/>
              <a:t>– цикличность и систематичность;</a:t>
            </a:r>
          </a:p>
          <a:p>
            <a:r>
              <a:rPr lang="ru-RU" sz="3300" dirty="0" smtClean="0"/>
              <a:t>– обеспечение равных возможностей при реализации проекта оздоровления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Количественные:</a:t>
            </a:r>
            <a:endParaRPr lang="ru-RU" dirty="0" smtClean="0"/>
          </a:p>
          <a:p>
            <a:pPr lvl="0"/>
            <a:r>
              <a:rPr lang="ru-RU" dirty="0" smtClean="0"/>
              <a:t>Снизится показатель простудных заболеваний у воспитанников .</a:t>
            </a:r>
          </a:p>
          <a:p>
            <a:pPr lvl="0"/>
            <a:r>
              <a:rPr lang="ru-RU" dirty="0" smtClean="0"/>
              <a:t>Увеличится количество детей с осознанным отношением к своему здоровью (по данным анкет).</a:t>
            </a:r>
          </a:p>
          <a:p>
            <a:r>
              <a:rPr lang="ru-RU" b="1" dirty="0" smtClean="0"/>
              <a:t>Качественные:</a:t>
            </a:r>
            <a:endParaRPr lang="ru-RU" dirty="0" smtClean="0"/>
          </a:p>
          <a:p>
            <a:r>
              <a:rPr lang="ru-RU" dirty="0" smtClean="0"/>
              <a:t>1. Дети научатся основам правильного дыхания.</a:t>
            </a:r>
          </a:p>
          <a:p>
            <a:r>
              <a:rPr lang="ru-RU" dirty="0" smtClean="0"/>
              <a:t>2. Повысится педагогическая компетентность педагогов и родителей. </a:t>
            </a:r>
          </a:p>
          <a:p>
            <a:r>
              <a:rPr lang="ru-RU" dirty="0" smtClean="0"/>
              <a:t>3. Пополнится РППС дидактическими и методическими материалами по данной теме.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Этапы осуществления проекта: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smtClean="0"/>
              <a:t>Организационно-подготовительный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Обсуждение целей и задач с участниками проекта (педагоги, дети, родители)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Составление плана работы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Вовлечение всех участников в план совместной реализации проекта по укреплению здоровья детей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Изучение методической литературы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Подбор познавательных статей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Приобретение и изготовление необходимого оборудования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Подготовка атрибутов для самостоятельной деятельности детей</a:t>
            </a:r>
          </a:p>
          <a:p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Создание картотеки дыхательных упражнений</a:t>
            </a:r>
          </a:p>
          <a:p>
            <a:r>
              <a:rPr lang="ru-RU" sz="56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dirty="0" smtClean="0"/>
              <a:t>Основной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/>
              <a:t>Цикл занятий «Уроки  </a:t>
            </a:r>
            <a:r>
              <a:rPr lang="ru-RU" sz="1400" dirty="0" err="1" smtClean="0"/>
              <a:t>Здоровейки</a:t>
            </a:r>
            <a:r>
              <a:rPr lang="ru-RU" sz="1400" dirty="0" smtClean="0"/>
              <a:t> 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«Зачем человеку нос?»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«Как мы дышим?»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«Зачем нам носовой платок?»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Познавательные беседы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«Что такое здоровье»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«Легкие и система дыхания»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«Чистый и загрязненный воздух»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Просмотр компьютерной презентаций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«Дыхательная гимнастика»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1.«Воздушный футбол» (тренировка для легких)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2.«Узнай по запаху»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Игровые упражнения для развития физиологического (нижнее диафрагмального) и речевого дыхания с использованием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презентаций, красочных иллюстраций, специальных пособий;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Совместное с детьми придумывание и изготовление пособий для занятий дыхательной гимнастикой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«Бабочка – лети»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«Гусеница»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Разучивание с детьми пословиц и поговорок о здоровье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/>
              <a:t>Основной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Разучивание с детьми комплексов дыхательной гимнастики по </a:t>
            </a:r>
            <a:r>
              <a:rPr lang="ru-RU" dirty="0" err="1" smtClean="0"/>
              <a:t>Стрельниковой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Включение дыхательных упражнений в различные режимные моменты.</a:t>
            </a:r>
          </a:p>
          <a:p>
            <a:r>
              <a:rPr lang="ru-RU" dirty="0" smtClean="0"/>
              <a:t>Проведение консультаций для родителей «Правильное дыхание основная составляющая развития речи дошкольника»</a:t>
            </a:r>
          </a:p>
          <a:p>
            <a:r>
              <a:rPr lang="ru-RU" dirty="0" smtClean="0"/>
              <a:t>Мастер-класс для родителей по изготовлению пособий для формирования «правильного» дыхания. (дистанционно)</a:t>
            </a:r>
          </a:p>
          <a:p>
            <a:r>
              <a:rPr lang="ru-RU" dirty="0" smtClean="0"/>
              <a:t>Подборка и изготовление семьями воспитанников </a:t>
            </a:r>
          </a:p>
          <a:p>
            <a:pPr lvl="0"/>
            <a:r>
              <a:rPr lang="ru-RU" dirty="0" smtClean="0"/>
              <a:t>Иллюстраций</a:t>
            </a:r>
          </a:p>
          <a:p>
            <a:pPr lvl="0"/>
            <a:r>
              <a:rPr lang="ru-RU" dirty="0" smtClean="0"/>
              <a:t>«Книга здоровья»</a:t>
            </a:r>
          </a:p>
          <a:p>
            <a:r>
              <a:rPr lang="ru-RU" dirty="0" smtClean="0"/>
              <a:t>Практическое занятие «Учусь дышать вместе с мамой» с использованием предметов окружающего мира</a:t>
            </a:r>
          </a:p>
          <a:p>
            <a:r>
              <a:rPr lang="ru-RU" dirty="0" smtClean="0"/>
              <a:t>Практикум для родителей</a:t>
            </a:r>
          </a:p>
          <a:p>
            <a:pPr lvl="0"/>
            <a:r>
              <a:rPr lang="ru-RU" dirty="0" smtClean="0"/>
              <a:t>«Научимся правильно дышать»</a:t>
            </a:r>
          </a:p>
          <a:p>
            <a:pPr lvl="0"/>
            <a:r>
              <a:rPr lang="ru-RU" dirty="0" smtClean="0"/>
              <a:t>«Игры для развития речевого дыхания у детей»</a:t>
            </a:r>
          </a:p>
          <a:p>
            <a:r>
              <a:rPr lang="ru-RU" dirty="0" smtClean="0"/>
              <a:t>Консультации для родителей:</a:t>
            </a:r>
          </a:p>
          <a:p>
            <a:pPr lvl="0"/>
            <a:r>
              <a:rPr lang="ru-RU" dirty="0" smtClean="0"/>
              <a:t>«Формирование правильного речевого дыхания»</a:t>
            </a:r>
          </a:p>
          <a:p>
            <a:pPr lvl="0"/>
            <a:r>
              <a:rPr lang="ru-RU" dirty="0" smtClean="0"/>
              <a:t>«Дыхательная гимнастика»</a:t>
            </a:r>
          </a:p>
          <a:p>
            <a:r>
              <a:rPr lang="ru-RU" dirty="0" smtClean="0"/>
              <a:t>Памятки для родителей </a:t>
            </a:r>
          </a:p>
          <a:p>
            <a:pPr lvl="0"/>
            <a:r>
              <a:rPr lang="ru-RU" dirty="0" smtClean="0"/>
              <a:t>«Послушный ветерок»</a:t>
            </a:r>
          </a:p>
          <a:p>
            <a:pPr lvl="0"/>
            <a:r>
              <a:rPr lang="ru-RU" dirty="0" smtClean="0"/>
              <a:t>«Будем правильно дышать»</a:t>
            </a:r>
          </a:p>
          <a:p>
            <a:pPr lvl="0"/>
            <a:r>
              <a:rPr lang="ru-RU" dirty="0" smtClean="0"/>
              <a:t>«Игровые упражнения для развития дыхания»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b="1" dirty="0" smtClean="0"/>
              <a:t>Формы работы</a:t>
            </a:r>
            <a:endParaRPr lang="ru-RU" dirty="0" smtClean="0"/>
          </a:p>
          <a:p>
            <a:r>
              <a:rPr lang="ru-RU" dirty="0" smtClean="0"/>
              <a:t>Выставка пособий</a:t>
            </a:r>
          </a:p>
          <a:p>
            <a:r>
              <a:rPr lang="ru-RU" dirty="0" smtClean="0"/>
              <a:t>Конкурс семейных комплексов дыхательной гимнастики «Будьте здоровы!»</a:t>
            </a:r>
          </a:p>
          <a:p>
            <a:r>
              <a:rPr lang="ru-RU" dirty="0" smtClean="0"/>
              <a:t>Разработка методических рекомендаций для педагогов и родителей по проведению дыхательной гимнастики</a:t>
            </a:r>
          </a:p>
          <a:p>
            <a:r>
              <a:rPr lang="ru-RU" dirty="0" smtClean="0"/>
              <a:t>Презентация проекта для педагогов и родителей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318</TotalTime>
  <Words>721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Constantia</vt:lpstr>
      <vt:lpstr>Tahoma</vt:lpstr>
      <vt:lpstr>Times New Roman</vt:lpstr>
      <vt:lpstr>Wingdings 2</vt:lpstr>
      <vt:lpstr>Поток</vt:lpstr>
      <vt:lpstr>Презентация PowerPoint</vt:lpstr>
      <vt:lpstr>            </vt:lpstr>
      <vt:lpstr>                  Тип  Проекта познавательно-оздоровительная направленность</vt:lpstr>
      <vt:lpstr>Основные направления проекта</vt:lpstr>
      <vt:lpstr>Ожидаемые результаты</vt:lpstr>
      <vt:lpstr>Этапы осуществления проекта: Организационно-подготовительный  </vt:lpstr>
      <vt:lpstr>Основной</vt:lpstr>
      <vt:lpstr>Основной</vt:lpstr>
      <vt:lpstr>Заключительный</vt:lpstr>
      <vt:lpstr>Д\и»Узнай по запаху»</vt:lpstr>
      <vt:lpstr>Презентация PowerPoint</vt:lpstr>
      <vt:lpstr>Д\и»Воздушный футбол»</vt:lpstr>
      <vt:lpstr>Выставка пособий .</vt:lpstr>
      <vt:lpstr>Дышим….</vt:lpstr>
      <vt:lpstr>Изготовим пособия сами.</vt:lpstr>
      <vt:lpstr>Изготовим пособия сами</vt:lpstr>
      <vt:lpstr>Гимнастика по Стрельниковой.</vt:lpstr>
      <vt:lpstr>Конкурс семейных комплексов дыхательной гимнастики.</vt:lpstr>
      <vt:lpstr>Михеечкины и Федоровы.</vt:lpstr>
      <vt:lpstr>Презентация PowerPoint</vt:lpstr>
      <vt:lpstr>Спасибо за внимание!!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Егения Кост</dc:creator>
  <cp:lastModifiedBy>пррр пррр</cp:lastModifiedBy>
  <cp:revision>45</cp:revision>
  <dcterms:created xsi:type="dcterms:W3CDTF">2020-11-08T12:36:58Z</dcterms:created>
  <dcterms:modified xsi:type="dcterms:W3CDTF">2020-11-19T05:10:09Z</dcterms:modified>
</cp:coreProperties>
</file>