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9" r:id="rId2"/>
    <p:sldId id="261" r:id="rId3"/>
    <p:sldId id="260" r:id="rId4"/>
    <p:sldId id="266" r:id="rId5"/>
    <p:sldId id="262" r:id="rId6"/>
    <p:sldId id="267" r:id="rId7"/>
    <p:sldId id="263" r:id="rId8"/>
    <p:sldId id="268" r:id="rId9"/>
    <p:sldId id="264" r:id="rId10"/>
    <p:sldId id="269" r:id="rId11"/>
    <p:sldId id="265" r:id="rId12"/>
    <p:sldId id="256" r:id="rId13"/>
    <p:sldId id="270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06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F392AE-1352-4222-BCEC-E4CD938D24BD}" type="datetimeFigureOut">
              <a:rPr lang="ru-RU" smtClean="0"/>
              <a:t>19.11.2020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456C08-EB79-4573-A4F8-1F157BB51F76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F392AE-1352-4222-BCEC-E4CD938D24BD}" type="datetimeFigureOut">
              <a:rPr lang="ru-RU" smtClean="0"/>
              <a:t>19.11.2020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456C08-EB79-4573-A4F8-1F157BB51F7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F392AE-1352-4222-BCEC-E4CD938D24BD}" type="datetimeFigureOut">
              <a:rPr lang="ru-RU" smtClean="0"/>
              <a:t>19.11.2020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456C08-EB79-4573-A4F8-1F157BB51F7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F392AE-1352-4222-BCEC-E4CD938D24BD}" type="datetimeFigureOut">
              <a:rPr lang="ru-RU" smtClean="0"/>
              <a:t>19.11.2020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456C08-EB79-4573-A4F8-1F157BB51F76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F392AE-1352-4222-BCEC-E4CD938D24BD}" type="datetimeFigureOut">
              <a:rPr lang="ru-RU" smtClean="0"/>
              <a:t>19.11.2020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456C08-EB79-4573-A4F8-1F157BB51F7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F392AE-1352-4222-BCEC-E4CD938D24BD}" type="datetimeFigureOut">
              <a:rPr lang="ru-RU" smtClean="0"/>
              <a:t>19.11.2020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456C08-EB79-4573-A4F8-1F157BB51F76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F392AE-1352-4222-BCEC-E4CD938D24BD}" type="datetimeFigureOut">
              <a:rPr lang="ru-RU" smtClean="0"/>
              <a:t>19.11.2020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456C08-EB79-4573-A4F8-1F157BB51F76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F392AE-1352-4222-BCEC-E4CD938D24BD}" type="datetimeFigureOut">
              <a:rPr lang="ru-RU" smtClean="0"/>
              <a:t>19.11.2020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456C08-EB79-4573-A4F8-1F157BB51F7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F392AE-1352-4222-BCEC-E4CD938D24BD}" type="datetimeFigureOut">
              <a:rPr lang="ru-RU" smtClean="0"/>
              <a:t>19.11.2020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456C08-EB79-4573-A4F8-1F157BB51F7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F392AE-1352-4222-BCEC-E4CD938D24BD}" type="datetimeFigureOut">
              <a:rPr lang="ru-RU" smtClean="0"/>
              <a:t>19.11.2020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456C08-EB79-4573-A4F8-1F157BB51F7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F392AE-1352-4222-BCEC-E4CD938D24BD}" type="datetimeFigureOut">
              <a:rPr lang="ru-RU" smtClean="0"/>
              <a:t>19.11.2020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456C08-EB79-4573-A4F8-1F157BB51F76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90F392AE-1352-4222-BCEC-E4CD938D24BD}" type="datetimeFigureOut">
              <a:rPr lang="ru-RU" smtClean="0"/>
              <a:t>19.11.2020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64456C08-EB79-4573-A4F8-1F157BB51F76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692696"/>
            <a:ext cx="8229600" cy="5688632"/>
          </a:xfrm>
        </p:spPr>
        <p:txBody>
          <a:bodyPr>
            <a:noAutofit/>
          </a:bodyPr>
          <a:lstStyle/>
          <a:p>
            <a:pPr marL="0" indent="0" algn="l">
              <a:buNone/>
            </a:pPr>
            <a:r>
              <a:rPr lang="ru-RU" sz="5400" u="sng" dirty="0" smtClean="0">
                <a:solidFill>
                  <a:schemeClr val="tx2"/>
                </a:solidFill>
                <a:effectLst/>
                <a:latin typeface="Times New Roman" pitchFamily="18" charset="0"/>
                <a:cs typeface="Times New Roman" pitchFamily="18" charset="0"/>
              </a:rPr>
              <a:t>Тема:</a:t>
            </a:r>
            <a:r>
              <a:rPr lang="ru-RU" sz="5400" dirty="0" smtClean="0">
                <a:solidFill>
                  <a:schemeClr val="tx2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6000" b="0" dirty="0" smtClean="0">
                <a:solidFill>
                  <a:schemeClr val="tx2"/>
                </a:solidFill>
                <a:effectLst/>
                <a:latin typeface="Times New Roman" pitchFamily="18" charset="0"/>
                <a:cs typeface="Times New Roman" pitchFamily="18" charset="0"/>
              </a:rPr>
              <a:t>Загрязнение окружающей природной среды и здоровье человека</a:t>
            </a:r>
            <a:endParaRPr lang="ru-RU" sz="6000" b="0" dirty="0">
              <a:solidFill>
                <a:schemeClr val="tx2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15663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2132856"/>
            <a:ext cx="8928992" cy="2736304"/>
          </a:xfrm>
        </p:spPr>
        <p:txBody>
          <a:bodyPr/>
          <a:lstStyle/>
          <a:p>
            <a:pPr marL="0" indent="0" algn="ctr">
              <a:buNone/>
            </a:pPr>
            <a:r>
              <a:rPr lang="ru-RU" sz="6600" dirty="0" smtClean="0">
                <a:effectLst/>
                <a:latin typeface="Times New Roman" pitchFamily="18" charset="0"/>
                <a:cs typeface="Times New Roman" pitchFamily="18" charset="0"/>
              </a:rPr>
              <a:t>АНТРОПОГЕННЫЙ ФАКТОР</a:t>
            </a:r>
            <a:endParaRPr lang="ru-RU" sz="6600" dirty="0"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00344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7504" y="44624"/>
            <a:ext cx="8928992" cy="669674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07504" y="22842"/>
            <a:ext cx="9036496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endParaRPr lang="ru-RU" sz="6000" b="1" dirty="0" smtClean="0">
              <a:latin typeface="Times New Roman" pitchFamily="18" charset="0"/>
              <a:cs typeface="Times New Roman" pitchFamily="18" charset="0"/>
            </a:endParaRPr>
          </a:p>
          <a:p>
            <a:pPr lvl="0" algn="ctr"/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>Антропогенный фактор </a:t>
            </a:r>
            <a:r>
              <a:rPr lang="ru-RU" sz="6000" dirty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любые </a:t>
            </a:r>
            <a:r>
              <a:rPr lang="ru-RU" sz="6000" dirty="0">
                <a:latin typeface="Times New Roman" pitchFamily="18" charset="0"/>
                <a:cs typeface="Times New Roman" pitchFamily="18" charset="0"/>
              </a:rPr>
              <a:t>воздействия человека на живые организмы, всю окружающую </a:t>
            </a:r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среду.</a:t>
            </a:r>
          </a:p>
        </p:txBody>
      </p:sp>
    </p:spTree>
    <p:extLst>
      <p:ext uri="{BB962C8B-B14F-4D97-AF65-F5344CB8AC3E}">
        <p14:creationId xmlns:p14="http://schemas.microsoft.com/office/powerpoint/2010/main" val="2692749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1340768"/>
            <a:ext cx="8640959" cy="3584689"/>
          </a:xfrm>
        </p:spPr>
        <p:txBody>
          <a:bodyPr>
            <a:normAutofit fontScale="90000"/>
          </a:bodyPr>
          <a:lstStyle/>
          <a:p>
            <a:r>
              <a:rPr lang="ru-RU" b="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Не будем… слишком обольщаться нашими победами над природой. За каждую такую победу она мстит (Ф.Энгельс).</a:t>
            </a:r>
          </a:p>
        </p:txBody>
      </p:sp>
      <p:pic>
        <p:nvPicPr>
          <p:cNvPr id="4" name="Рисунок 3" descr="C:\Users\user\Desktop\img7.jpg"/>
          <p:cNvPicPr/>
          <p:nvPr/>
        </p:nvPicPr>
        <p:blipFill>
          <a:blip r:embed="rId2"/>
          <a:srcRect l="52432" t="23634" r="12133" b="45299"/>
          <a:stretch>
            <a:fillRect/>
          </a:stretch>
        </p:blipFill>
        <p:spPr bwMode="auto">
          <a:xfrm>
            <a:off x="0" y="22745"/>
            <a:ext cx="4643438" cy="32861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C:\Users\user\Desktop\Razliv-nefti-v-meksikanskom-zalive-2010-posledstviya-768x524.jpeg"/>
          <p:cNvPicPr/>
          <p:nvPr/>
        </p:nvPicPr>
        <p:blipFill>
          <a:blip r:embed="rId3"/>
          <a:srcRect l="5796" r="5797"/>
          <a:stretch>
            <a:fillRect/>
          </a:stretch>
        </p:blipFill>
        <p:spPr bwMode="auto">
          <a:xfrm>
            <a:off x="0" y="3233543"/>
            <a:ext cx="4357718" cy="36290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C:\Users\user\Desktop\6468985ce42278b5033a71c7dbd722ab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29124" y="-7039"/>
            <a:ext cx="4714876" cy="32146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://xlom.ru/wp-content/uploads/2016/11/%D1%8D%D0%BA%D0%BE%D0%BB%D0%BE%D0%B3%D0%B8%D1%8F-%D0%B8-%D0%BC%D0%B5%D1%82%D0%B0%D0%BB%D0%BB%D0%BE%D0%BB%D0%BE%D0%BC.jpg"/>
          <p:cNvPicPr/>
          <p:nvPr/>
        </p:nvPicPr>
        <p:blipFill>
          <a:blip r:embed="rId5" cstate="print"/>
          <a:srcRect r="44335" b="15375"/>
          <a:stretch>
            <a:fillRect/>
          </a:stretch>
        </p:blipFill>
        <p:spPr bwMode="auto">
          <a:xfrm>
            <a:off x="5634035" y="3198166"/>
            <a:ext cx="3509965" cy="36433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C:\Users\user\Desktop\img7.jpg"/>
          <p:cNvPicPr/>
          <p:nvPr/>
        </p:nvPicPr>
        <p:blipFill>
          <a:blip r:embed="rId2"/>
          <a:srcRect l="68446" t="56498" r="5068" b="7051"/>
          <a:stretch>
            <a:fillRect/>
          </a:stretch>
        </p:blipFill>
        <p:spPr bwMode="auto">
          <a:xfrm>
            <a:off x="3851920" y="3198166"/>
            <a:ext cx="2214578" cy="36433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7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7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7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7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0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188640"/>
            <a:ext cx="8712968" cy="475252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4400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Домашнее задание:</a:t>
            </a:r>
          </a:p>
          <a:p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Выписать в тетрадь промышленные объекты на территории г. Советский, их воздействие на окружающую среду и здоровье человека.</a:t>
            </a:r>
            <a:endParaRPr lang="ru-RU" sz="4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42223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2780928"/>
            <a:ext cx="6512511" cy="1143000"/>
          </a:xfrm>
        </p:spPr>
        <p:txBody>
          <a:bodyPr/>
          <a:lstStyle/>
          <a:p>
            <a:pPr marL="0" indent="0" algn="ctr">
              <a:buNone/>
            </a:pPr>
            <a:r>
              <a:rPr lang="ru-RU" sz="6600" dirty="0" smtClean="0">
                <a:effectLst/>
                <a:latin typeface="Times New Roman" pitchFamily="18" charset="0"/>
                <a:cs typeface="Times New Roman" pitchFamily="18" charset="0"/>
              </a:rPr>
              <a:t>БИОСФЕРА</a:t>
            </a:r>
            <a:endParaRPr lang="ru-RU" sz="6600" dirty="0"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14981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7504" y="764704"/>
            <a:ext cx="8928992" cy="669674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07504" y="1340768"/>
            <a:ext cx="8712968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6000" b="1" dirty="0">
                <a:latin typeface="Times New Roman" pitchFamily="18" charset="0"/>
                <a:cs typeface="Times New Roman" pitchFamily="18" charset="0"/>
              </a:rPr>
              <a:t>Биосфера</a:t>
            </a:r>
            <a:r>
              <a:rPr lang="ru-RU" sz="6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6000" b="1" dirty="0" smtClean="0">
                <a:ln w="12700">
                  <a:solidFill>
                    <a:srgbClr val="212745">
                      <a:satMod val="155000"/>
                    </a:srgbClr>
                  </a:solidFill>
                  <a:prstDash val="solid"/>
                </a:ln>
                <a:solidFill>
                  <a:srgbClr val="B4DCFA">
                    <a:tint val="85000"/>
                    <a:satMod val="155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оболочка </a:t>
            </a:r>
            <a:r>
              <a:rPr lang="ru-RU" sz="6000" dirty="0">
                <a:latin typeface="Times New Roman" pitchFamily="18" charset="0"/>
                <a:cs typeface="Times New Roman" pitchFamily="18" charset="0"/>
              </a:rPr>
              <a:t>Земли, заселённая живыми </a:t>
            </a:r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организмами.</a:t>
            </a:r>
          </a:p>
        </p:txBody>
      </p:sp>
    </p:spTree>
    <p:extLst>
      <p:ext uri="{BB962C8B-B14F-4D97-AF65-F5344CB8AC3E}">
        <p14:creationId xmlns:p14="http://schemas.microsoft.com/office/powerpoint/2010/main" val="2867713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564904"/>
            <a:ext cx="8352928" cy="1872208"/>
          </a:xfrm>
        </p:spPr>
        <p:txBody>
          <a:bodyPr/>
          <a:lstStyle/>
          <a:p>
            <a:pPr marL="0" indent="0" algn="ctr">
              <a:buNone/>
            </a:pPr>
            <a:r>
              <a:rPr lang="ru-RU" sz="6600" dirty="0" smtClean="0">
                <a:effectLst/>
                <a:latin typeface="Times New Roman" pitchFamily="18" charset="0"/>
                <a:cs typeface="Times New Roman" pitchFamily="18" charset="0"/>
              </a:rPr>
              <a:t>РАДИОАКТИВНЫЕ ОТХОДЫ</a:t>
            </a:r>
            <a:endParaRPr lang="ru-RU" sz="6600" dirty="0"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93673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7504" y="332656"/>
            <a:ext cx="8928992" cy="669674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07504" y="22842"/>
            <a:ext cx="9036496" cy="51706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endParaRPr lang="ru-RU" sz="6600" b="1" dirty="0" smtClean="0">
              <a:latin typeface="Times New Roman" pitchFamily="18" charset="0"/>
              <a:cs typeface="Times New Roman" pitchFamily="18" charset="0"/>
            </a:endParaRPr>
          </a:p>
          <a:p>
            <a:pPr lvl="0" algn="ctr"/>
            <a:r>
              <a:rPr lang="ru-RU" sz="6600" b="1" dirty="0" smtClean="0">
                <a:latin typeface="Times New Roman" pitchFamily="18" charset="0"/>
                <a:cs typeface="Times New Roman" pitchFamily="18" charset="0"/>
              </a:rPr>
              <a:t>Радиоактивные отходы </a:t>
            </a:r>
            <a:r>
              <a:rPr lang="ru-RU" sz="6600" dirty="0" smtClean="0">
                <a:latin typeface="Times New Roman" pitchFamily="18" charset="0"/>
                <a:cs typeface="Times New Roman" pitchFamily="18" charset="0"/>
              </a:rPr>
              <a:t>–различные материалы, </a:t>
            </a:r>
            <a:r>
              <a:rPr lang="ru-RU" sz="6600" dirty="0">
                <a:latin typeface="Times New Roman" pitchFamily="18" charset="0"/>
                <a:cs typeface="Times New Roman" pitchFamily="18" charset="0"/>
              </a:rPr>
              <a:t>содержащие </a:t>
            </a:r>
            <a:r>
              <a:rPr lang="ru-RU" sz="6600" dirty="0" err="1" smtClean="0">
                <a:latin typeface="Times New Roman" pitchFamily="18" charset="0"/>
                <a:cs typeface="Times New Roman" pitchFamily="18" charset="0"/>
              </a:rPr>
              <a:t>радионуклеиды</a:t>
            </a:r>
            <a:r>
              <a:rPr lang="ru-RU" sz="66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6600" dirty="0">
              <a:ln w="12700">
                <a:solidFill>
                  <a:srgbClr val="212745">
                    <a:satMod val="155000"/>
                  </a:srgbClr>
                </a:solidFill>
                <a:prstDash val="solid"/>
              </a:ln>
              <a:solidFill>
                <a:srgbClr val="B4DCFA">
                  <a:tint val="85000"/>
                  <a:satMod val="155000"/>
                </a:srgb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92749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772816"/>
            <a:ext cx="8640960" cy="3168352"/>
          </a:xfrm>
        </p:spPr>
        <p:txBody>
          <a:bodyPr/>
          <a:lstStyle/>
          <a:p>
            <a:pPr marL="0" indent="0" algn="ctr">
              <a:buNone/>
            </a:pPr>
            <a:r>
              <a:rPr lang="ru-RU" sz="6600" dirty="0" smtClean="0">
                <a:effectLst/>
                <a:latin typeface="Times New Roman" pitchFamily="18" charset="0"/>
                <a:cs typeface="Times New Roman" pitchFamily="18" charset="0"/>
              </a:rPr>
              <a:t>ПРЕДЕЛЬНО ДОПУСТИМАЯ КОНЦЕНТРАЦИЯ</a:t>
            </a:r>
            <a:endParaRPr lang="ru-RU" sz="6600" dirty="0"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94562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7504" y="44624"/>
            <a:ext cx="8928992" cy="669674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07504" y="22842"/>
            <a:ext cx="9036496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endParaRPr lang="ru-RU" sz="3600" b="1" dirty="0" smtClean="0">
              <a:latin typeface="Times New Roman" pitchFamily="18" charset="0"/>
              <a:cs typeface="Times New Roman" pitchFamily="18" charset="0"/>
            </a:endParaRPr>
          </a:p>
          <a:p>
            <a:pPr lvl="0" algn="ctr"/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Токсичные вещества </a:t>
            </a:r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–биологические и химические соединения оказывающие вредное воздействие на человека и природу.</a:t>
            </a:r>
          </a:p>
        </p:txBody>
      </p:sp>
    </p:spTree>
    <p:extLst>
      <p:ext uri="{BB962C8B-B14F-4D97-AF65-F5344CB8AC3E}">
        <p14:creationId xmlns:p14="http://schemas.microsoft.com/office/powerpoint/2010/main" val="2692749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2636912"/>
            <a:ext cx="6512511" cy="1143000"/>
          </a:xfrm>
        </p:spPr>
        <p:txBody>
          <a:bodyPr/>
          <a:lstStyle/>
          <a:p>
            <a:pPr marL="0" indent="0" algn="ctr">
              <a:buNone/>
            </a:pPr>
            <a:r>
              <a:rPr lang="ru-RU" sz="6600" dirty="0" smtClean="0">
                <a:effectLst/>
                <a:latin typeface="Times New Roman" pitchFamily="18" charset="0"/>
                <a:cs typeface="Times New Roman" pitchFamily="18" charset="0"/>
              </a:rPr>
              <a:t>ПЕСТИЦИДЫ</a:t>
            </a:r>
            <a:endParaRPr lang="ru-RU" sz="6600" dirty="0"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95780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7504" y="44624"/>
            <a:ext cx="8928992" cy="669674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07504" y="22842"/>
            <a:ext cx="9036496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endParaRPr lang="ru-RU" sz="6600" b="1" dirty="0" smtClean="0">
              <a:latin typeface="Times New Roman" pitchFamily="18" charset="0"/>
              <a:cs typeface="Times New Roman" pitchFamily="18" charset="0"/>
            </a:endParaRPr>
          </a:p>
          <a:p>
            <a:pPr lvl="0" algn="ctr"/>
            <a:r>
              <a:rPr lang="ru-RU" sz="6600" b="1" dirty="0" smtClean="0">
                <a:latin typeface="Times New Roman" pitchFamily="18" charset="0"/>
                <a:cs typeface="Times New Roman" pitchFamily="18" charset="0"/>
              </a:rPr>
              <a:t>Пестициды </a:t>
            </a:r>
            <a:r>
              <a:rPr lang="ru-RU" sz="6600" dirty="0" smtClean="0">
                <a:latin typeface="Times New Roman" pitchFamily="18" charset="0"/>
                <a:cs typeface="Times New Roman" pitchFamily="18" charset="0"/>
              </a:rPr>
              <a:t>–синтетический материал для уничтожения насекомых, сорняков вредный для человека.</a:t>
            </a:r>
          </a:p>
        </p:txBody>
      </p:sp>
    </p:spTree>
    <p:extLst>
      <p:ext uri="{BB962C8B-B14F-4D97-AF65-F5344CB8AC3E}">
        <p14:creationId xmlns:p14="http://schemas.microsoft.com/office/powerpoint/2010/main" val="2692749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246</TotalTime>
  <Words>117</Words>
  <Application>Microsoft Office PowerPoint</Application>
  <PresentationFormat>Экран (4:3)</PresentationFormat>
  <Paragraphs>18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Воздушный поток</vt:lpstr>
      <vt:lpstr>Тема: Загрязнение окружающей природной среды и здоровье человека</vt:lpstr>
      <vt:lpstr>БИОСФЕРА</vt:lpstr>
      <vt:lpstr>Презентация PowerPoint</vt:lpstr>
      <vt:lpstr>РАДИОАКТИВНЫЕ ОТХОДЫ</vt:lpstr>
      <vt:lpstr>Презентация PowerPoint</vt:lpstr>
      <vt:lpstr>ПРЕДЕЛЬНО ДОПУСТИМАЯ КОНЦЕНТРАЦИЯ</vt:lpstr>
      <vt:lpstr>Презентация PowerPoint</vt:lpstr>
      <vt:lpstr>ПЕСТИЦИДЫ</vt:lpstr>
      <vt:lpstr>Презентация PowerPoint</vt:lpstr>
      <vt:lpstr>АНТРОПОГЕННЫЙ ФАКТОР</vt:lpstr>
      <vt:lpstr>Презентация PowerPoint</vt:lpstr>
      <vt:lpstr>Не будем… слишком обольщаться нашими победами над природой. За каждую такую победу она мстит (Ф.Энгельс).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Не будем… слишком обольщаться нашими победами над природой. За каждую такую победу она мстит (Ф.Энгельс).</dc:title>
  <dc:creator>user</dc:creator>
  <cp:lastModifiedBy>user</cp:lastModifiedBy>
  <cp:revision>24</cp:revision>
  <dcterms:created xsi:type="dcterms:W3CDTF">2017-10-20T11:23:12Z</dcterms:created>
  <dcterms:modified xsi:type="dcterms:W3CDTF">2020-11-19T09:52:32Z</dcterms:modified>
</cp:coreProperties>
</file>