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1" r:id="rId5"/>
    <p:sldId id="260" r:id="rId6"/>
    <p:sldId id="272" r:id="rId7"/>
    <p:sldId id="262" r:id="rId8"/>
    <p:sldId id="263" r:id="rId9"/>
    <p:sldId id="264" r:id="rId10"/>
    <p:sldId id="273" r:id="rId11"/>
    <p:sldId id="265" r:id="rId12"/>
    <p:sldId id="266" r:id="rId13"/>
    <p:sldId id="267" r:id="rId14"/>
    <p:sldId id="271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78;&#1072;&#1085;&#1085;&#1072;\Desktop\&#1082;%20&#1079;&#1072;&#1085;&#1103;&#1090;&#1080;&#1102;%20&#1085;&#1072;%20&#1083;&#1077;&#1089;&#1077;&#1085;&#1082;&#1091;%20&#1091;&#1089;&#1087;&#1077;&#1093;&#1072;\&#1092;&#1077;&#1088;&#1084;&#1072;%20(online-video-cutter.com).mp4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88;&#1072;&#1073;&#1086;&#1095;&#1080;&#1081;%20&#1089;&#1090;&#1086;&#1083;%202\&#1072;&#1082;&#1072;&#1076;&#1077;&#1084;&#1080;&#1095;&#1077;&#1089;&#1082;&#1072;&#1103;&#1092;&#1072;&#1085;&#1090;&#1072;&#1089;&#1090;&#1080;&#1082;&#1072;%202018\&#1084;&#1086;&#1083;&#1086;&#1082;&#1086;\1%20&#8208;%20Made%20with%20Clipchamp.mp4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slide" Target="slide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78;&#1072;&#1085;&#1085;&#1072;\Desktop\&#1082;%20&#1079;&#1072;&#1085;&#1103;&#1090;&#1080;&#1102;%20&#1085;&#1072;%20&#1083;&#1077;&#1089;&#1077;&#1085;&#1082;&#1091;%20&#1091;&#1089;&#1087;&#1077;&#1093;&#1072;\&#1058;&#1088;&#1072;&#1082;&#1090;&#1086;&#1088;&#1072;%20&#1050;&#1080;&#1088;&#1086;&#1074;&#1077;&#1094;%20&#1087;&#1072;&#1096;&#1091;&#1090;%20&#1087;&#1086;&#1083;&#1077;%20(online-video-cutter.com)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78;&#1072;&#1085;&#1085;&#1072;\Desktop\&#1082;%20&#1079;&#1072;&#1085;&#1103;&#1090;&#1080;&#1102;%20&#1085;&#1072;%20&#1083;&#1077;&#1089;&#1077;&#1085;&#1082;&#1091;%20&#1091;&#1089;&#1087;&#1077;&#1093;&#1072;\&#1057;&#1094;&#1077;&#1087;&#1082;&#1072;%20&#1080;&#1079;%205%20&#1089;&#1077;&#1103;&#1083;&#1086;&#1082;%20&#1057;&#1047;&#1055;%203.6%20(&#1057;&#1047;&#1059;-&#1055;-3,6)%20(online-video-cutter.com).mp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78;&#1072;&#1085;&#1085;&#1072;\Desktop\&#1082;%20&#1079;&#1072;&#1085;&#1103;&#1090;&#1080;&#1102;%20&#1085;&#1072;%20&#1083;&#1077;&#1089;&#1077;&#1085;&#1082;&#1091;%20&#1091;&#1089;&#1087;&#1077;&#1093;&#1072;\&#1082;&#1086;&#1084;&#1073;&#1072;&#1081;&#1085;%20&#1084;&#1086;&#1083;&#1086;&#1090;&#1080;&#1090;%20(online-video-cutter.com)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ферма (online-video-cutter.com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8640960" cy="64087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www.krestianin.ru/sites/default/files/title_image/2017-11/eleva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5" cy="64716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43808" y="5877272"/>
            <a:ext cx="3342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Arial Black" pitchFamily="34" charset="0"/>
              </a:rPr>
              <a:t>ЭЛЕВАТОР</a:t>
            </a:r>
            <a:endParaRPr lang="ru-RU" sz="40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C:\Users\жанна\Desktop\к занятию на лесенку успеха\Занятие\ФОТО\288e57d45746f7ead8053cb7b2481e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84976" cy="641447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668344" y="623731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hlinkClick r:id="rId3" action="ppaction://hlinksldjump"/>
              </a:rPr>
              <a:t>назад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Users\жанна\Desktop\к занятию на лесенку успеха\Занятие\ФОТО\44dc24e09c0283a0d385b2249f0d97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528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mikrobiologiya molo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643508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03848" y="5805264"/>
            <a:ext cx="25875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Arial Black" pitchFamily="34" charset="0"/>
              </a:rPr>
              <a:t>ДОЯРКА</a:t>
            </a:r>
            <a:endParaRPr lang="ru-RU" sz="40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жанна\Desktop\к занятию на лесенку успеха\Занятие\ФОТО\d68396a872911676b72c431cb3dbfa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568952" cy="63367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5589240"/>
            <a:ext cx="66559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Arial Black" pitchFamily="34" charset="0"/>
              </a:rPr>
              <a:t>ДОИЛЬНЫЙ АППАРАТ</a:t>
            </a:r>
            <a:endParaRPr lang="ru-RU" sz="40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‐ Made with Clipchamp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712968" cy="6336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g.stapravda.ru/i/f1200/p313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66087" cy="64807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43808" y="5805264"/>
            <a:ext cx="3804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Arial Black" pitchFamily="34" charset="0"/>
              </a:rPr>
              <a:t>ТЕЛЯТНИЦА</a:t>
            </a:r>
            <a:endParaRPr lang="ru-RU" sz="40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C:\Users\жанна\Desktop\к занятию на лесенку успеха\Занятие\ФОТО\7cd3e912dd22417dd4905902a7fc75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3676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5661248"/>
            <a:ext cx="6853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Arial Black" pitchFamily="34" charset="0"/>
              </a:rPr>
              <a:t>ВЕТЕРИНАРНЫЙ ВРАЧ</a:t>
            </a:r>
            <a:endParaRPr lang="ru-RU" sz="40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12360" y="6093296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hlinkClick r:id="rId3" action="ppaction://hlinksldjump"/>
              </a:rPr>
              <a:t>назад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88640"/>
            <a:ext cx="8820025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жанна\Desktop\к занятию на лесенку успеха\mqdefault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437112"/>
            <a:ext cx="2664296" cy="1656184"/>
          </a:xfrm>
          <a:prstGeom prst="rect">
            <a:avLst/>
          </a:prstGeom>
          <a:noFill/>
        </p:spPr>
      </p:pic>
      <p:pic>
        <p:nvPicPr>
          <p:cNvPr id="1028" name="Picture 4" descr="C:\Users\жанна\Desktop\к занятию на лесенку успеха\3abe569623e537e2948d25999b82a25c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4437112"/>
            <a:ext cx="2808312" cy="16561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3068960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Arial Black" pitchFamily="34" charset="0"/>
              </a:rPr>
              <a:t>Сельскохозяйственный комплекс «Ваганово»</a:t>
            </a:r>
            <a:endParaRPr lang="ru-RU" sz="32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44371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6" y="45091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7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7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mtdata.ru/u28/photo48D9/20659247731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pic>
        <p:nvPicPr>
          <p:cNvPr id="2058" name="Picture 10" descr="https://hcsds.ru/upload/iblock/eaf/eafaf2e4faba95294aeb2362cc254e6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8784976" cy="45365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43608" y="4725144"/>
            <a:ext cx="24016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Arial Black" pitchFamily="34" charset="0"/>
              </a:rPr>
              <a:t>трактор</a:t>
            </a:r>
            <a:endParaRPr lang="ru-RU" sz="40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4725144"/>
            <a:ext cx="3366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Arial Black" pitchFamily="34" charset="0"/>
              </a:rPr>
              <a:t>тракторист</a:t>
            </a:r>
            <a:endParaRPr lang="ru-RU" sz="40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Трактора Кировец пашут поле (online-video-cutter.com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8712968" cy="6480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цепка из 5 сеялок СЗП 3.6 (СЗУ-П-3,6) (online-video-cutter.com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512" y="260648"/>
            <a:ext cx="8712968" cy="640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pav-edin23.ru/wp-content/uploads/2016/03/19-03-2016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784976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Ð³ÑÐ¾Ð½Ð¾Ð¼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87824" y="5733256"/>
            <a:ext cx="31357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Arial Black" pitchFamily="34" charset="0"/>
              </a:rPr>
              <a:t>Агрономы</a:t>
            </a:r>
            <a:endParaRPr lang="ru-RU" sz="40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Users\жанна\Desktop\к занятию на лесенку успеха\img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pic>
        <p:nvPicPr>
          <p:cNvPr id="23554" name="Picture 2" descr="C:\Users\жанна\Desktop\к занятию на лесенку успеха\Занятие\ФОТО\e2aacc283a342c2b0464e4151e4cabc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8784976" cy="36724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4221088"/>
            <a:ext cx="3126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Arial Black" pitchFamily="34" charset="0"/>
              </a:rPr>
              <a:t>КОМБАЙН</a:t>
            </a:r>
            <a:endParaRPr lang="ru-RU" sz="40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4221088"/>
            <a:ext cx="3866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Arial Black" pitchFamily="34" charset="0"/>
              </a:rPr>
              <a:t>КОМБАЙНЁР</a:t>
            </a:r>
            <a:endParaRPr lang="ru-RU" sz="40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комбайн молотит (online-video-cutter.com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8640960" cy="640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19</Words>
  <Application>Microsoft Office PowerPoint</Application>
  <PresentationFormat>Экран (4:3)</PresentationFormat>
  <Paragraphs>13</Paragraphs>
  <Slides>17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жанна</dc:creator>
  <cp:lastModifiedBy>жанна</cp:lastModifiedBy>
  <cp:revision>39</cp:revision>
  <dcterms:created xsi:type="dcterms:W3CDTF">2019-10-13T06:14:23Z</dcterms:created>
  <dcterms:modified xsi:type="dcterms:W3CDTF">2019-10-13T14:19:57Z</dcterms:modified>
</cp:coreProperties>
</file>