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7" r:id="rId2"/>
    <p:sldId id="256" r:id="rId3"/>
    <p:sldId id="257" r:id="rId4"/>
    <p:sldId id="258" r:id="rId5"/>
    <p:sldId id="259" r:id="rId6"/>
    <p:sldId id="261" r:id="rId7"/>
    <p:sldId id="266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4F342-8F35-433D-A441-9BCC49BD2045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BFE0-E44E-4500-9A74-B04208648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BFE0-E44E-4500-9A74-B04208648AE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D52A4C-98DC-4AE7-9C88-1A46F26966CB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B13930-6BA5-45E1-9DDB-9AB382335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2348880"/>
            <a:ext cx="86409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Комплексный анализ текста (подготовка к ОГЭ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56791"/>
            <a:ext cx="7560840" cy="4608513"/>
          </a:xfrm>
        </p:spPr>
        <p:txBody>
          <a:bodyPr>
            <a:noAutofit/>
          </a:bodyPr>
          <a:lstStyle/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Текст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Тема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Идея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Стиль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Тип речи</a:t>
            </a:r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  <a:ea typeface="Calibri"/>
              </a:rPr>
              <a:t>Основные орфограммы и </a:t>
            </a:r>
            <a:r>
              <a:rPr lang="ru-RU" sz="2800" b="1" dirty="0" err="1">
                <a:latin typeface="Times New Roman"/>
                <a:ea typeface="Calibri"/>
              </a:rPr>
              <a:t>пунктограммы</a:t>
            </a:r>
            <a:r>
              <a:rPr lang="ru-RU" sz="2800" b="1" dirty="0">
                <a:latin typeface="Times New Roman"/>
                <a:ea typeface="Calibri"/>
              </a:rPr>
              <a:t> 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79208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/>
              <a:t>Комплексный анализ текста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9534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284984"/>
            <a:ext cx="7560839" cy="22301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i="1" dirty="0">
                <a:effectLst/>
                <a:latin typeface="Times New Roman"/>
                <a:ea typeface="Calibri"/>
              </a:rPr>
              <a:t>« А что есть чтение – как не разгадывание, извлечение тайного, оставшегося за строками, за пределами слов… Чтение – прежде всего сотворчество</a:t>
            </a:r>
            <a:r>
              <a:rPr lang="ru-RU" sz="2800" i="1" dirty="0" smtClean="0">
                <a:effectLst/>
                <a:latin typeface="Times New Roman"/>
                <a:ea typeface="Calibri"/>
              </a:rPr>
              <a:t>».</a:t>
            </a:r>
            <a:br>
              <a:rPr lang="ru-RU" sz="2800" i="1" dirty="0" smtClean="0">
                <a:effectLst/>
                <a:latin typeface="Times New Roman"/>
                <a:ea typeface="Calibri"/>
              </a:rPr>
            </a:br>
            <a:r>
              <a:rPr lang="ru-RU" sz="2800" i="1" dirty="0" smtClean="0">
                <a:effectLst/>
                <a:latin typeface="Times New Roman"/>
                <a:ea typeface="Calibri"/>
              </a:rPr>
              <a:t>                                                       (М. Цветаева)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992888" cy="3474720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r>
              <a:rPr lang="ru-RU" sz="2800" b="1" i="1" dirty="0">
                <a:latin typeface="Times New Roman"/>
                <a:ea typeface="Calibri"/>
              </a:rPr>
              <a:t>« Перед вами громада – русский </a:t>
            </a:r>
            <a:r>
              <a:rPr lang="ru-RU" sz="2800" b="1" i="1" dirty="0" smtClean="0">
                <a:latin typeface="Times New Roman"/>
                <a:ea typeface="Calibri"/>
              </a:rPr>
              <a:t>язык!</a:t>
            </a:r>
          </a:p>
          <a:p>
            <a:pPr marL="45720" indent="0" algn="just">
              <a:buNone/>
            </a:pPr>
            <a:r>
              <a:rPr lang="ru-RU" sz="2800" b="1" i="1" dirty="0" smtClean="0">
                <a:latin typeface="Times New Roman"/>
                <a:ea typeface="Calibri"/>
              </a:rPr>
              <a:t>Наслаждение </a:t>
            </a:r>
            <a:r>
              <a:rPr lang="ru-RU" sz="2800" b="1" i="1" dirty="0">
                <a:latin typeface="Times New Roman"/>
                <a:ea typeface="Calibri"/>
              </a:rPr>
              <a:t>глубокое зовёт вас, наслаждение погрузиться во всю неизмеримость его и изловить чудные законы его</a:t>
            </a:r>
            <a:r>
              <a:rPr lang="ru-RU" sz="2800" b="1" i="1" dirty="0" smtClean="0">
                <a:latin typeface="Times New Roman"/>
                <a:ea typeface="Calibri"/>
              </a:rPr>
              <a:t>». (Н. В. Гоголь)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3738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hrono.info/img/lica/lihachev_ds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8376"/>
            <a:ext cx="2919206" cy="41067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779912" y="83671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Дмитрий Сергеевич Лихачев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40107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625" y="4941168"/>
            <a:ext cx="711079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Нужна эмоциональная школа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воспитания добрых чувств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560840" cy="3474720"/>
          </a:xfrm>
        </p:spPr>
        <p:txBody>
          <a:bodyPr/>
          <a:lstStyle/>
          <a:p>
            <a:pPr indent="0" algn="just">
              <a:spcAft>
                <a:spcPts val="100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/>
              </a:rPr>
              <a:t>Доброта</a:t>
            </a:r>
            <a:r>
              <a:rPr lang="ru-RU" sz="2400" dirty="0">
                <a:latin typeface="Times New Roman"/>
              </a:rPr>
              <a:t> - Отзывчивость, душевное расположение к людям, стремление делать добро </a:t>
            </a:r>
            <a:r>
              <a:rPr lang="ru-RU" sz="2400" dirty="0" smtClean="0">
                <a:latin typeface="Times New Roman"/>
              </a:rPr>
              <a:t>другим. (словарь Ожегова)</a:t>
            </a:r>
          </a:p>
          <a:p>
            <a:pPr indent="0" algn="just"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</a:rPr>
              <a:t>Доброта=человечность</a:t>
            </a:r>
            <a:r>
              <a:rPr lang="ru-RU" sz="2400" dirty="0" smtClean="0">
                <a:latin typeface="Times New Roman"/>
              </a:rPr>
              <a:t> (</a:t>
            </a:r>
            <a:r>
              <a:rPr lang="ru-RU" sz="2400" b="1" i="1" dirty="0">
                <a:latin typeface="Times New Roman"/>
                <a:ea typeface="Calibri"/>
              </a:rPr>
              <a:t>доброта, доблесть, теплота сердца, душевная красота, добрые чувства, ласка, эмоциональная культура, чуткость, отзывчивость, </a:t>
            </a:r>
            <a:r>
              <a:rPr lang="ru-RU" sz="2400" b="1" i="1" dirty="0" smtClean="0">
                <a:latin typeface="Times New Roman"/>
                <a:ea typeface="Calibri"/>
              </a:rPr>
              <a:t>истина</a:t>
            </a:r>
            <a:r>
              <a:rPr lang="ru-RU" sz="2400" dirty="0" smtClean="0">
                <a:latin typeface="Times New Roman"/>
                <a:ea typeface="Calibri"/>
              </a:rPr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4049942" y="3951058"/>
            <a:ext cx="1152128" cy="684076"/>
          </a:xfrm>
          <a:prstGeom prst="rightArrow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7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280920" cy="4929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Приемы сжатия (компрессии) текста</a:t>
            </a:r>
          </a:p>
          <a:p>
            <a:pPr marL="45720" indent="0" algn="ctr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91680" y="1484784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148478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56176" y="1628800"/>
            <a:ext cx="172819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3568" y="263691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обобщение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263691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упрощение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2420888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исключение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13294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8832"/>
            <a:ext cx="9144000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(А 4).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утверждение не соответствует содержанию текста?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а) Современное поколение не рассматривает доброту как доблесть;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б) Школа добрых чувств должна начинаться в детстве;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в) Человечность воспитывается одновременно с познанием родного слова;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г) Через дружбу, товарищество воспитывается сердечность.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Укажите слово с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чередующейся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гласной в корне.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волнениях   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рождается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переживания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растений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Замените словосочетание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эмоциональную школу,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построенное на основе согласования, синонимичным словосочетанием со связью управление. Напишите получившееся словосочетание.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Среди предложений 11-12 найдите предложение с обособленным распространенным определением.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5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Среди предложений  10-12 найдите сложноподчинённое предложение. Определите тип придаточного.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6.  Выпишите из предложения 7 слова с пропусками букв, вставьте пропущенные орфограммы.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132856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1.(А 4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)      а)</a:t>
            </a:r>
          </a:p>
          <a:p>
            <a:r>
              <a:rPr lang="ru-RU" sz="2800" dirty="0" smtClean="0">
                <a:latin typeface="Times New Roman"/>
                <a:ea typeface="Calibri"/>
              </a:rPr>
              <a:t>2. 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(А5)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4</a:t>
            </a:r>
          </a:p>
          <a:p>
            <a:r>
              <a:rPr lang="ru-RU" sz="2800" dirty="0" smtClean="0">
                <a:latin typeface="Times New Roman"/>
                <a:ea typeface="Calibri"/>
              </a:rPr>
              <a:t>3.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(В2)       </a:t>
            </a:r>
            <a:r>
              <a:rPr lang="ru-RU" sz="2800" b="1" dirty="0" smtClean="0">
                <a:latin typeface="Times New Roman"/>
                <a:ea typeface="Calibri"/>
              </a:rPr>
              <a:t>школа эмоций</a:t>
            </a:r>
            <a:endParaRPr lang="ru-RU" sz="2800" b="1" dirty="0" smtClean="0">
              <a:effectLst/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4.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 (В4)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12</a:t>
            </a:r>
            <a:endParaRPr lang="ru-RU" sz="2800" dirty="0" smtClean="0">
              <a:effectLst/>
              <a:latin typeface="Times New Roman"/>
              <a:ea typeface="Calibri"/>
            </a:endParaRPr>
          </a:p>
          <a:p>
            <a:r>
              <a:rPr lang="ru-RU" sz="2800" dirty="0" smtClean="0">
                <a:effectLst/>
                <a:latin typeface="Times New Roman"/>
                <a:ea typeface="Calibri"/>
              </a:rPr>
              <a:t>5.(В9) 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11.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Обстоятельственное, времени.</a:t>
            </a:r>
            <a:endParaRPr lang="ru-RU" sz="2800" b="1" dirty="0">
              <a:latin typeface="Times New Roman"/>
              <a:ea typeface="Calibri"/>
            </a:endParaRPr>
          </a:p>
          <a:p>
            <a:r>
              <a:rPr lang="ru-RU" sz="2800" dirty="0" smtClean="0">
                <a:effectLst/>
                <a:latin typeface="Times New Roman"/>
              </a:rPr>
              <a:t>6</a:t>
            </a:r>
            <a:r>
              <a:rPr lang="ru-RU" sz="2800" b="1" dirty="0" smtClean="0">
                <a:effectLst/>
                <a:latin typeface="Times New Roman"/>
              </a:rPr>
              <a:t>. Чувства, не воспитаны, никогда, не воспитаеш</a:t>
            </a:r>
            <a:r>
              <a:rPr lang="ru-RU" sz="2800" b="1" dirty="0">
                <a:latin typeface="Times New Roman"/>
              </a:rPr>
              <a:t>ь</a:t>
            </a:r>
            <a:r>
              <a:rPr lang="ru-RU" sz="2800" b="1" dirty="0" smtClean="0">
                <a:effectLst/>
                <a:latin typeface="Times New Roman"/>
              </a:rPr>
              <a:t>, потому что, одновременно, ценность, растений</a:t>
            </a:r>
            <a:r>
              <a:rPr lang="ru-RU" sz="2800" dirty="0" smtClean="0">
                <a:effectLst/>
                <a:latin typeface="Times New Roman"/>
              </a:rPr>
              <a:t>.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71700" y="62068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Ответы к тесту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06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30744"/>
            <a:ext cx="7272808" cy="628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ctr">
              <a:spcAft>
                <a:spcPts val="1000"/>
              </a:spcAft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/>
              </a:rPr>
              <a:t>Домашнее задание</a:t>
            </a: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/>
              </a:rPr>
              <a:t> </a:t>
            </a:r>
            <a:r>
              <a:rPr lang="ru-RU" sz="2400" dirty="0" smtClean="0">
                <a:effectLst/>
                <a:latin typeface="Times New Roman"/>
              </a:rPr>
              <a:t>(на выбор) </a:t>
            </a:r>
            <a:endParaRPr lang="ru-RU" sz="2400" dirty="0"/>
          </a:p>
          <a:p>
            <a:pPr marL="342900" indent="-342900" algn="just">
              <a:spcAft>
                <a:spcPts val="1000"/>
              </a:spcAft>
              <a:buAutoNum type="arabicPeriod"/>
            </a:pPr>
            <a:r>
              <a:rPr lang="ru-RU" sz="2400" dirty="0" smtClean="0">
                <a:effectLst/>
                <a:latin typeface="Times New Roman"/>
              </a:rPr>
              <a:t>Написать сочинение-рассуждение на тему «Я добрый человек?» В качестве аргументов вы можете привести примеры проявления этого качества в реальных жизненных ситуациях. Не забывайте о смысловой цельности, речевой связности и последовательности изложения. Объем сочинения по регламенту не менее 50 слов.</a:t>
            </a:r>
          </a:p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sz="2400" dirty="0" smtClean="0">
              <a:effectLst/>
              <a:latin typeface="Times New Roman"/>
            </a:endParaRPr>
          </a:p>
          <a:p>
            <a:pPr marL="342900" indent="-342900" algn="just">
              <a:spcAft>
                <a:spcPts val="1000"/>
              </a:spcAft>
              <a:buAutoNum type="arabicPeriod"/>
            </a:pPr>
            <a:r>
              <a:rPr lang="ru-RU" sz="2400" dirty="0">
                <a:latin typeface="Times New Roman"/>
              </a:rPr>
              <a:t>В</a:t>
            </a:r>
            <a:r>
              <a:rPr lang="ru-RU" sz="2400" dirty="0" smtClean="0">
                <a:effectLst/>
                <a:latin typeface="Times New Roman"/>
              </a:rPr>
              <a:t>ыполнить тестовые задания части А и В ГИА.</a:t>
            </a:r>
          </a:p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sz="2400" dirty="0" smtClean="0">
              <a:effectLst/>
              <a:latin typeface="Times New Roman"/>
            </a:endParaRP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r>
              <a:rPr lang="ru-RU" sz="2400" dirty="0" smtClean="0">
                <a:effectLst/>
                <a:latin typeface="Times New Roman"/>
              </a:rPr>
              <a:t>Написать сжатое изложение по аудиозаписи.</a:t>
            </a: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endParaRPr lang="ru-RU" sz="2400" dirty="0" smtClean="0">
              <a:effectLst/>
              <a:latin typeface="Times New Roman"/>
            </a:endParaRP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3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2401</TotalTime>
  <Words>409</Words>
  <Application>Microsoft Office PowerPoint</Application>
  <PresentationFormat>Экран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Комплексный анализ текста</vt:lpstr>
      <vt:lpstr>« А что есть чтение – как не разгадывание, извлечение тайного, оставшегося за строками, за пределами слов… Чтение – прежде всего сотворчество».                                                        (М. Цветаева)</vt:lpstr>
      <vt:lpstr>Слайд 4</vt:lpstr>
      <vt:lpstr>Нужна эмоциональная школа  воспитания добрых чувств 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Комплексный анализ текста</dc:title>
  <dc:creator>МОУ</dc:creator>
  <cp:lastModifiedBy>Татьяна</cp:lastModifiedBy>
  <cp:revision>14</cp:revision>
  <dcterms:created xsi:type="dcterms:W3CDTF">2014-01-20T11:01:07Z</dcterms:created>
  <dcterms:modified xsi:type="dcterms:W3CDTF">2015-09-06T15:08:23Z</dcterms:modified>
</cp:coreProperties>
</file>