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0" r:id="rId3"/>
    <p:sldId id="257" r:id="rId4"/>
    <p:sldId id="258" r:id="rId5"/>
    <p:sldId id="274" r:id="rId6"/>
    <p:sldId id="260" r:id="rId7"/>
    <p:sldId id="261" r:id="rId8"/>
    <p:sldId id="262" r:id="rId9"/>
    <p:sldId id="263" r:id="rId10"/>
    <p:sldId id="269" r:id="rId11"/>
    <p:sldId id="267" r:id="rId12"/>
    <p:sldId id="264" r:id="rId13"/>
    <p:sldId id="273" r:id="rId14"/>
    <p:sldId id="271" r:id="rId15"/>
    <p:sldId id="272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>
        <p:scale>
          <a:sx n="99" d="100"/>
          <a:sy n="99" d="100"/>
        </p:scale>
        <p:origin x="-7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6A1DB-2DA4-4D56-B3CB-7A971C8F98CE}" type="datetimeFigureOut">
              <a:rPr lang="ru-RU" smtClean="0"/>
              <a:t>09.09.2019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B4273-4E18-4AA6-A3E6-18AC5CFA8D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8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DB4273-4E18-4AA6-A3E6-18AC5CFA8DD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504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C40BC3-6E5C-4348-B803-B70D30A752E5}" type="datetimeFigureOut">
              <a:rPr lang="ru-RU" smtClean="0"/>
              <a:pPr/>
              <a:t>09.09.2019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61BC2E-7114-41CC-84DD-374A16AB8C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gif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786454"/>
            <a:ext cx="4357718" cy="882119"/>
          </a:xfrm>
        </p:spPr>
        <p:txBody>
          <a:bodyPr/>
          <a:lstStyle/>
          <a:p>
            <a:r>
              <a:rPr lang="ru-RU" b="1" i="1" dirty="0" smtClean="0"/>
              <a:t>Воспитатель: </a:t>
            </a:r>
            <a:r>
              <a:rPr lang="ru-RU" b="1" i="1" dirty="0" err="1" smtClean="0"/>
              <a:t>Чудакова</a:t>
            </a:r>
            <a:r>
              <a:rPr lang="ru-RU" b="1" i="1" dirty="0" smtClean="0"/>
              <a:t> М.А.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463383" cy="1793167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/>
              <a:t>Родительское собрание </a:t>
            </a:r>
            <a:br>
              <a:rPr lang="ru-RU" sz="4400" dirty="0" smtClean="0"/>
            </a:br>
            <a:r>
              <a:rPr lang="ru-RU" sz="4400" dirty="0" smtClean="0"/>
              <a:t>« </a:t>
            </a:r>
            <a:r>
              <a:rPr lang="ru-RU" sz="4400" smtClean="0"/>
              <a:t>Лето красное»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3500438"/>
            <a:ext cx="2857520" cy="310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36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-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60648"/>
            <a:ext cx="7786742" cy="11430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/>
              </a:rPr>
              <a:t>Художественное творчество</a:t>
            </a:r>
            <a:endParaRPr lang="ru-RU" dirty="0"/>
          </a:p>
        </p:txBody>
      </p:sp>
      <p:pic>
        <p:nvPicPr>
          <p:cNvPr id="1026" name="Picture 2" descr="I:\фото\IMG_20170911_0923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6" y="2276872"/>
            <a:ext cx="4341269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I:\фото\IMG_20171003_1629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76872"/>
            <a:ext cx="403244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93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14290"/>
            <a:ext cx="3786214" cy="1143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Прогулка</a:t>
            </a:r>
            <a:endParaRPr lang="ru-RU" dirty="0"/>
          </a:p>
        </p:txBody>
      </p:sp>
      <p:pic>
        <p:nvPicPr>
          <p:cNvPr id="1026" name="Picture 2" descr="C:\Users\user\Pictures\анимашки\deti-2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25888"/>
            <a:ext cx="302433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gif-bebe-5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072330" y="428604"/>
            <a:ext cx="1724025" cy="2181225"/>
          </a:xfrm>
          <a:prstGeom prst="rect">
            <a:avLst/>
          </a:prstGeom>
        </p:spPr>
      </p:pic>
      <p:pic>
        <p:nvPicPr>
          <p:cNvPr id="3074" name="Picture 2" descr="I:\фото\IMG_20170912_1142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67240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фото\IMG_20170912_1639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290" y="2855067"/>
            <a:ext cx="376808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фото\IMG_20170913_11254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08720"/>
            <a:ext cx="3528392" cy="416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9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60648"/>
            <a:ext cx="8143932" cy="114300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effectLst/>
              </a:rPr>
              <a:t>После сна - игровая деятельность </a:t>
            </a:r>
            <a:endParaRPr lang="ru-RU" sz="3600" dirty="0"/>
          </a:p>
        </p:txBody>
      </p:sp>
      <p:pic>
        <p:nvPicPr>
          <p:cNvPr id="7" name="Рисунок 6" descr="13461683132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33925" y="-357214"/>
            <a:ext cx="4410075" cy="406717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I:\фото\IMG_20171004_1557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764704"/>
            <a:ext cx="455441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:\фото\IMG_20171004_1558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579" y="3212976"/>
            <a:ext cx="3635896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6664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3873584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 smtClean="0"/>
              <a:t> </a:t>
            </a:r>
            <a:r>
              <a:rPr lang="ru-RU" sz="3600" b="1" dirty="0"/>
              <a:t>Т</a:t>
            </a:r>
            <a:r>
              <a:rPr lang="ru-RU" sz="3600" b="1" dirty="0" smtClean="0"/>
              <a:t>рудимся с ребятами в уголке природы</a:t>
            </a:r>
            <a:endParaRPr lang="ru-RU" sz="3600" b="1" dirty="0"/>
          </a:p>
        </p:txBody>
      </p:sp>
      <p:pic>
        <p:nvPicPr>
          <p:cNvPr id="4" name="Picture 4" descr="I:\фото\IMG_20171004_1601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484784"/>
            <a:ext cx="424847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I:\фото\IMG_20171004_1602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920"/>
            <a:ext cx="4320480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03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yypkRCn9OF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2714620"/>
            <a:ext cx="2540000" cy="25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84431006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2285992"/>
            <a:ext cx="3357562" cy="3357562"/>
          </a:xfrm>
          <a:prstGeom prst="rect">
            <a:avLst/>
          </a:prstGeom>
        </p:spPr>
      </p:pic>
      <p:pic>
        <p:nvPicPr>
          <p:cNvPr id="6" name="Рисунок 5" descr="vDj3nkXXXy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28926" y="3571876"/>
            <a:ext cx="2714668" cy="27146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84431006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3286124"/>
            <a:ext cx="3357562" cy="3357562"/>
          </a:xfrm>
          <a:prstGeom prst="rect">
            <a:avLst/>
          </a:prstGeom>
        </p:spPr>
      </p:pic>
      <p:pic>
        <p:nvPicPr>
          <p:cNvPr id="5" name="Рисунок 4" descr="men (3)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1857364"/>
            <a:ext cx="2243046" cy="2071702"/>
          </a:xfrm>
          <a:prstGeom prst="rect">
            <a:avLst/>
          </a:prstGeom>
        </p:spPr>
      </p:pic>
      <p:pic>
        <p:nvPicPr>
          <p:cNvPr id="4" name="Рисунок 3" descr="84431006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1357298"/>
            <a:ext cx="3357562" cy="33575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001056" cy="1143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Организовывая групповую жизнь, мы включили такие запреты: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14290"/>
            <a:ext cx="6512511" cy="1143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Достижения детей к 3- 4 годам: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857620" y="2071678"/>
            <a:ext cx="5000660" cy="4214842"/>
          </a:xfrm>
        </p:spPr>
        <p:txBody>
          <a:bodyPr/>
          <a:lstStyle/>
          <a:p>
            <a:r>
              <a:rPr lang="ru-RU" dirty="0" smtClean="0"/>
              <a:t>- Ставить определенные цели, как построить домик, нарисовать машину, «сварить обед куклам». </a:t>
            </a:r>
          </a:p>
          <a:p>
            <a:r>
              <a:rPr lang="ru-RU" dirty="0" smtClean="0"/>
              <a:t>В этом возрасте  ребенок должен быть словоохотливым человеком</a:t>
            </a:r>
          </a:p>
          <a:p>
            <a:r>
              <a:rPr lang="ru-RU" dirty="0" smtClean="0"/>
              <a:t>Ребенок должен быть достаточно самостоятелен в быту </a:t>
            </a:r>
          </a:p>
          <a:p>
            <a:r>
              <a:rPr lang="ru-RU" dirty="0" smtClean="0"/>
              <a:t>Начинают появляться индивидуальные симпатии</a:t>
            </a:r>
            <a:endParaRPr lang="ru-RU" dirty="0"/>
          </a:p>
        </p:txBody>
      </p:sp>
      <p:pic>
        <p:nvPicPr>
          <p:cNvPr id="6" name="Рисунок 5" descr="0_ab632_c20d8d88_orig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928802"/>
            <a:ext cx="2476500" cy="37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80928"/>
            <a:ext cx="7304599" cy="121500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3271490" cy="244827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790868"/>
            <a:ext cx="3320802" cy="278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7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215238" cy="1143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«Дети – это счастье, созданное нашим трудом»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5a871ebb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14488"/>
            <a:ext cx="4965029" cy="4965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23127" cy="862032"/>
          </a:xfrm>
        </p:spPr>
        <p:txBody>
          <a:bodyPr/>
          <a:lstStyle/>
          <a:p>
            <a:pPr algn="ctr">
              <a:buNone/>
            </a:pPr>
            <a:r>
              <a:rPr lang="ru-RU" sz="3200" dirty="0">
                <a:effectLst/>
              </a:rPr>
              <a:t>Цели родительского собрания: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7992888" cy="3456384"/>
          </a:xfrm>
        </p:spPr>
        <p:txBody>
          <a:bodyPr>
            <a:normAutofit/>
          </a:bodyPr>
          <a:lstStyle/>
          <a:p>
            <a:pPr lvl="0"/>
            <a:r>
              <a:rPr lang="ru-RU" sz="2400" dirty="0"/>
              <a:t>Заинтересовать родителей в совместной работе, привлечь родителей к участию в воспитательном процессе</a:t>
            </a:r>
            <a:r>
              <a:rPr lang="ru-RU" sz="2400" dirty="0" smtClean="0"/>
              <a:t>;</a:t>
            </a:r>
            <a:endParaRPr lang="ru-RU" sz="2400" dirty="0"/>
          </a:p>
          <a:p>
            <a:pPr marL="45720" lvl="0" indent="0">
              <a:buNone/>
            </a:pPr>
            <a:endParaRPr lang="ru-RU" sz="2400" dirty="0"/>
          </a:p>
          <a:p>
            <a:pPr lvl="0"/>
            <a:r>
              <a:rPr lang="ru-RU" sz="2400" dirty="0"/>
              <a:t>Создание эмоционально-положительного настроя на совместную работу, снятие барьеров в общении и переход к открытым, доверительным отношениям.</a:t>
            </a:r>
          </a:p>
          <a:p>
            <a:pPr marL="45720" lvl="0" indent="0">
              <a:buNone/>
            </a:pPr>
            <a:endParaRPr lang="ru-RU" sz="2400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4357694"/>
            <a:ext cx="1553914" cy="220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0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60648"/>
            <a:ext cx="8429684" cy="1143000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effectLst/>
              </a:rPr>
              <a:t>программа «от рождения до школы» под редакцией </a:t>
            </a:r>
            <a:r>
              <a:rPr lang="ru-RU" sz="3200" dirty="0" err="1" smtClean="0">
                <a:effectLst/>
              </a:rPr>
              <a:t>вераксы</a:t>
            </a:r>
            <a:r>
              <a:rPr lang="ru-RU" sz="3200" dirty="0" smtClean="0">
                <a:effectLst/>
              </a:rPr>
              <a:t> по </a:t>
            </a:r>
            <a:r>
              <a:rPr lang="ru-RU" sz="3200" dirty="0" err="1" smtClean="0">
                <a:effectLst/>
              </a:rPr>
              <a:t>фгос</a:t>
            </a:r>
            <a:r>
              <a:rPr lang="ru-RU" sz="3200" dirty="0" smtClean="0">
                <a:effectLst/>
              </a:rPr>
              <a:t> 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14612" y="1571612"/>
            <a:ext cx="6286544" cy="48577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u="sng" dirty="0">
                <a:solidFill>
                  <a:srgbClr val="FF0000"/>
                </a:solidFill>
              </a:rPr>
              <a:t>Основные цели программы</a:t>
            </a:r>
            <a:r>
              <a:rPr lang="ru-RU" sz="1400" dirty="0" smtClean="0"/>
              <a:t>:— создание благоприятных условий для </a:t>
            </a:r>
          </a:p>
          <a:p>
            <a:pPr>
              <a:buNone/>
            </a:pPr>
            <a:r>
              <a:rPr lang="ru-RU" sz="1400" dirty="0" smtClean="0"/>
              <a:t>полноценного проживания ребенком дошкольного детства, формирование основ базовой культуры личности, всестороннее развитие психических и физических качеств в соответствии с возрастными и индивидуальными особенностями, подготовка к жизни в современном обществе, к обучению в школе, обеспечение безопасности жизнедеятельности дошкольника. </a:t>
            </a:r>
          </a:p>
          <a:p>
            <a:endParaRPr lang="ru-RU" sz="1400" dirty="0" smtClean="0"/>
          </a:p>
          <a:p>
            <a:r>
              <a:rPr lang="ru-RU" sz="1400" dirty="0" smtClean="0"/>
              <a:t>Особое внимание в Программе уделяется развитию личности ребенка, </a:t>
            </a:r>
          </a:p>
          <a:p>
            <a:r>
              <a:rPr lang="ru-RU" sz="1400" dirty="0" smtClean="0"/>
              <a:t>сохранению и укреплению здоровья детей, а также воспитанию у </a:t>
            </a:r>
          </a:p>
          <a:p>
            <a:pPr marL="45720" indent="0">
              <a:buNone/>
            </a:pPr>
            <a:r>
              <a:rPr lang="ru-RU" sz="1400" dirty="0" smtClean="0"/>
              <a:t>дошкольников таких качеств, как: </a:t>
            </a:r>
          </a:p>
          <a:p>
            <a:r>
              <a:rPr lang="ru-RU" sz="1400" dirty="0" smtClean="0"/>
              <a:t>• патриотизм; </a:t>
            </a:r>
          </a:p>
          <a:p>
            <a:r>
              <a:rPr lang="ru-RU" sz="1400" dirty="0" smtClean="0"/>
              <a:t>• активная жизненная позиция; </a:t>
            </a:r>
          </a:p>
          <a:p>
            <a:r>
              <a:rPr lang="ru-RU" sz="1400" dirty="0" smtClean="0"/>
              <a:t>• творческий подход в решении различных жизненных ситуаций; </a:t>
            </a:r>
          </a:p>
          <a:p>
            <a:r>
              <a:rPr lang="ru-RU" sz="1400" dirty="0" smtClean="0"/>
              <a:t>• уважение к традиционным ценностям.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2963728" cy="289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410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372168"/>
            <a:ext cx="769424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Режимные моменты нашей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/>
              <a:t>Наши                      малыши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178156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effectLst/>
              </a:rPr>
              <a:t>утренняя гимнастика</a:t>
            </a:r>
            <a:endParaRPr lang="ru-RU" sz="4400" dirty="0"/>
          </a:p>
        </p:txBody>
      </p:sp>
      <p:pic>
        <p:nvPicPr>
          <p:cNvPr id="4" name="Содержимое 3" descr="d2a52dd7bb8c929f2154b971c99b34f2.gif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6786578" y="428604"/>
            <a:ext cx="2154523" cy="3475037"/>
          </a:xfrm>
        </p:spPr>
      </p:pic>
      <p:pic>
        <p:nvPicPr>
          <p:cNvPr id="1026" name="Picture 2" descr="I:\фото\IMG_20171004_0824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88843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:\фото\IMG_20171004_083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87713"/>
            <a:ext cx="373633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:\фото\IMG_20171004_08302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65104"/>
            <a:ext cx="310515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4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85728"/>
            <a:ext cx="5040560" cy="1143000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effectLst/>
              </a:rPr>
              <a:t>Умывание.</a:t>
            </a:r>
            <a:endParaRPr lang="ru-RU" dirty="0"/>
          </a:p>
        </p:txBody>
      </p:sp>
      <p:pic>
        <p:nvPicPr>
          <p:cNvPr id="4" name="Содержимое 3" descr="ryutyerase.gif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00034" y="214290"/>
            <a:ext cx="2692931" cy="3214686"/>
          </a:xfrm>
        </p:spPr>
      </p:pic>
      <p:pic>
        <p:nvPicPr>
          <p:cNvPr id="5" name="Рисунок 4" descr="IMG_20151016_1627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4572634"/>
            <a:ext cx="3456384" cy="2264166"/>
          </a:xfrm>
          <a:prstGeom prst="rect">
            <a:avLst/>
          </a:prstGeom>
        </p:spPr>
      </p:pic>
      <p:pic>
        <p:nvPicPr>
          <p:cNvPr id="2051" name="Picture 3" descr="I:\фото\IMG_20171004_1605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88843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фото\IMG_20171004_1605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3816424" cy="3551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2311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142852"/>
            <a:ext cx="4429156" cy="1143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Завтрак, </a:t>
            </a:r>
            <a:br>
              <a:rPr lang="ru-RU" dirty="0" smtClean="0"/>
            </a:br>
            <a:r>
              <a:rPr lang="ru-RU" dirty="0" smtClean="0"/>
              <a:t>обед, полдник</a:t>
            </a:r>
            <a:r>
              <a:rPr lang="ru-RU" dirty="0"/>
              <a:t>.</a:t>
            </a:r>
          </a:p>
        </p:txBody>
      </p:sp>
      <p:pic>
        <p:nvPicPr>
          <p:cNvPr id="8" name="Содержимое 7" descr="69792513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6510055" y="0"/>
            <a:ext cx="2633945" cy="3475037"/>
          </a:xfrm>
        </p:spPr>
      </p:pic>
      <p:pic>
        <p:nvPicPr>
          <p:cNvPr id="6" name="Picture 2" descr="I:\фото\IMG_20171004_1543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3744416" cy="3408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:\фото\IMG_20171004_1543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06799"/>
            <a:ext cx="3888432" cy="3334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63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effectLst/>
              </a:rPr>
              <a:t>Конструирование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24" y="4357694"/>
            <a:ext cx="2289152" cy="2289152"/>
          </a:xfrm>
          <a:prstGeom prst="rect">
            <a:avLst/>
          </a:prstGeom>
        </p:spPr>
      </p:pic>
      <p:pic>
        <p:nvPicPr>
          <p:cNvPr id="2050" name="Picture 2" descr="I:\фото\IMG_20171003_1604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4536504" cy="483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фото\IMG_20171003_16223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3377930" cy="361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93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448</TotalTime>
  <Words>158</Words>
  <Application>Microsoft Office PowerPoint</Application>
  <PresentationFormat>Экран (4:3)</PresentationFormat>
  <Paragraphs>36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Родительское собрание  « Лето красное»   </vt:lpstr>
      <vt:lpstr>«Дети – это счастье, созданное нашим трудом» </vt:lpstr>
      <vt:lpstr>Цели родительского собрания:</vt:lpstr>
      <vt:lpstr>программа «от рождения до школы» под редакцией вераксы по фгос  </vt:lpstr>
      <vt:lpstr>Режимные моменты нашей группы</vt:lpstr>
      <vt:lpstr>утренняя гимнастика</vt:lpstr>
      <vt:lpstr>Умывание.</vt:lpstr>
      <vt:lpstr>Завтрак,  обед, полдник.</vt:lpstr>
      <vt:lpstr>Конструирование</vt:lpstr>
      <vt:lpstr>Художественное творчество</vt:lpstr>
      <vt:lpstr>Прогулка</vt:lpstr>
      <vt:lpstr>После сна - игровая деятельность </vt:lpstr>
      <vt:lpstr>Презентация PowerPoint</vt:lpstr>
      <vt:lpstr>Организовывая групповую жизнь, мы включили такие запреты: </vt:lpstr>
      <vt:lpstr>Достижения детей к 3- 4 годам: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организационное собрание в младшей группе</dc:title>
  <dc:creator>user</dc:creator>
  <cp:lastModifiedBy>Олег</cp:lastModifiedBy>
  <cp:revision>47</cp:revision>
  <dcterms:created xsi:type="dcterms:W3CDTF">2014-07-15T07:51:37Z</dcterms:created>
  <dcterms:modified xsi:type="dcterms:W3CDTF">2019-09-09T17:44:25Z</dcterms:modified>
</cp:coreProperties>
</file>